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6"/>
  </p:notesMasterIdLst>
  <p:sldIdLst>
    <p:sldId id="313" r:id="rId3"/>
    <p:sldId id="323" r:id="rId4"/>
    <p:sldId id="324" r:id="rId5"/>
    <p:sldId id="325" r:id="rId6"/>
    <p:sldId id="327" r:id="rId7"/>
    <p:sldId id="328" r:id="rId8"/>
    <p:sldId id="329" r:id="rId9"/>
    <p:sldId id="330" r:id="rId10"/>
    <p:sldId id="332" r:id="rId11"/>
    <p:sldId id="334" r:id="rId12"/>
    <p:sldId id="336" r:id="rId13"/>
    <p:sldId id="337" r:id="rId14"/>
    <p:sldId id="338" r:id="rId15"/>
    <p:sldId id="339" r:id="rId16"/>
    <p:sldId id="340" r:id="rId17"/>
    <p:sldId id="341" r:id="rId18"/>
    <p:sldId id="400" r:id="rId19"/>
    <p:sldId id="392" r:id="rId20"/>
    <p:sldId id="394" r:id="rId21"/>
    <p:sldId id="536" r:id="rId22"/>
    <p:sldId id="395" r:id="rId23"/>
    <p:sldId id="398" r:id="rId24"/>
    <p:sldId id="399" r:id="rId25"/>
    <p:sldId id="342" r:id="rId26"/>
    <p:sldId id="344" r:id="rId27"/>
    <p:sldId id="345" r:id="rId28"/>
    <p:sldId id="346" r:id="rId29"/>
    <p:sldId id="347" r:id="rId30"/>
    <p:sldId id="348" r:id="rId31"/>
    <p:sldId id="349" r:id="rId32"/>
    <p:sldId id="350" r:id="rId33"/>
    <p:sldId id="351" r:id="rId34"/>
    <p:sldId id="352" r:id="rId35"/>
    <p:sldId id="353" r:id="rId36"/>
    <p:sldId id="354" r:id="rId37"/>
    <p:sldId id="355" r:id="rId38"/>
    <p:sldId id="356" r:id="rId39"/>
    <p:sldId id="358" r:id="rId40"/>
    <p:sldId id="359" r:id="rId41"/>
    <p:sldId id="360" r:id="rId42"/>
    <p:sldId id="361" r:id="rId43"/>
    <p:sldId id="366" r:id="rId44"/>
    <p:sldId id="449" r:id="rId45"/>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32" userDrawn="1">
          <p15:clr>
            <a:srgbClr val="F26B43"/>
          </p15:clr>
        </p15:guide>
        <p15:guide id="2" pos="2832" userDrawn="1">
          <p15:clr>
            <a:srgbClr val="F26B43"/>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05B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68BE00-BC86-4C8D-949F-5EBA8F8DB360}" v="1" dt="2019-02-27T02:49:13.2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43" autoAdjust="0"/>
  </p:normalViewPr>
  <p:slideViewPr>
    <p:cSldViewPr>
      <p:cViewPr varScale="1">
        <p:scale>
          <a:sx n="85" d="100"/>
          <a:sy n="85" d="100"/>
        </p:scale>
        <p:origin x="1152" y="78"/>
      </p:cViewPr>
      <p:guideLst>
        <p:guide orient="horz" pos="1632"/>
        <p:guide pos="2832"/>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5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ry Bradley" userId="67631ef6f7de5316" providerId="LiveId" clId="{B72C0742-E2C2-4799-89CE-86A28F998636}"/>
    <pc:docChg chg="undo custSel addSld delSld modSld sldOrd">
      <pc:chgData name="Larry Bradley" userId="67631ef6f7de5316" providerId="LiveId" clId="{B72C0742-E2C2-4799-89CE-86A28F998636}" dt="2018-12-07T04:19:42.104" v="384"/>
      <pc:docMkLst>
        <pc:docMk/>
      </pc:docMkLst>
      <pc:sldChg chg="addSp modSp">
        <pc:chgData name="Larry Bradley" userId="67631ef6f7de5316" providerId="LiveId" clId="{B72C0742-E2C2-4799-89CE-86A28F998636}" dt="2018-12-07T03:29:31.881" v="117" actId="1076"/>
        <pc:sldMkLst>
          <pc:docMk/>
          <pc:sldMk cId="1831307406" sldId="313"/>
        </pc:sldMkLst>
        <pc:spChg chg="add mod">
          <ac:chgData name="Larry Bradley" userId="67631ef6f7de5316" providerId="LiveId" clId="{B72C0742-E2C2-4799-89CE-86A28F998636}" dt="2018-12-07T03:29:11.605" v="100" actId="1076"/>
          <ac:spMkLst>
            <pc:docMk/>
            <pc:sldMk cId="1831307406" sldId="313"/>
            <ac:spMk id="2" creationId="{BF4B2C47-37D5-4B82-B9F5-8930470A762A}"/>
          </ac:spMkLst>
        </pc:spChg>
        <pc:spChg chg="mod">
          <ac:chgData name="Larry Bradley" userId="67631ef6f7de5316" providerId="LiveId" clId="{B72C0742-E2C2-4799-89CE-86A28F998636}" dt="2018-12-07T03:29:04.958" v="99" actId="14100"/>
          <ac:spMkLst>
            <pc:docMk/>
            <pc:sldMk cId="1831307406" sldId="313"/>
            <ac:spMk id="5124" creationId="{00000000-0000-0000-0000-000000000000}"/>
          </ac:spMkLst>
        </pc:spChg>
        <pc:picChg chg="mod">
          <ac:chgData name="Larry Bradley" userId="67631ef6f7de5316" providerId="LiveId" clId="{B72C0742-E2C2-4799-89CE-86A28F998636}" dt="2018-12-07T03:28:59.189" v="98" actId="1076"/>
          <ac:picMkLst>
            <pc:docMk/>
            <pc:sldMk cId="1831307406" sldId="313"/>
            <ac:picMk id="7" creationId="{00000000-0000-0000-0000-000000000000}"/>
          </ac:picMkLst>
        </pc:picChg>
        <pc:picChg chg="mod">
          <ac:chgData name="Larry Bradley" userId="67631ef6f7de5316" providerId="LiveId" clId="{B72C0742-E2C2-4799-89CE-86A28F998636}" dt="2018-12-07T03:29:31.881" v="117" actId="1076"/>
          <ac:picMkLst>
            <pc:docMk/>
            <pc:sldMk cId="1831307406" sldId="313"/>
            <ac:picMk id="8" creationId="{937A1F8B-83F6-480E-A336-DEFC6DB8F4DE}"/>
          </ac:picMkLst>
        </pc:picChg>
      </pc:sldChg>
      <pc:sldChg chg="addSp delSp modSp">
        <pc:chgData name="Larry Bradley" userId="67631ef6f7de5316" providerId="LiveId" clId="{B72C0742-E2C2-4799-89CE-86A28F998636}" dt="2018-12-07T03:33:46.424" v="188" actId="122"/>
        <pc:sldMkLst>
          <pc:docMk/>
          <pc:sldMk cId="3825585962" sldId="323"/>
        </pc:sldMkLst>
        <pc:spChg chg="mod">
          <ac:chgData name="Larry Bradley" userId="67631ef6f7de5316" providerId="LiveId" clId="{B72C0742-E2C2-4799-89CE-86A28F998636}" dt="2018-12-07T03:30:11.939" v="126" actId="20577"/>
          <ac:spMkLst>
            <pc:docMk/>
            <pc:sldMk cId="3825585962" sldId="323"/>
            <ac:spMk id="5" creationId="{00000000-0000-0000-0000-000000000000}"/>
          </ac:spMkLst>
        </pc:spChg>
        <pc:spChg chg="del mod">
          <ac:chgData name="Larry Bradley" userId="67631ef6f7de5316" providerId="LiveId" clId="{B72C0742-E2C2-4799-89CE-86A28F998636}" dt="2018-12-07T03:33:07.574" v="181" actId="478"/>
          <ac:spMkLst>
            <pc:docMk/>
            <pc:sldMk cId="3825585962" sldId="323"/>
            <ac:spMk id="6" creationId="{657FE852-51AB-4AA6-BADF-69926F2F6366}"/>
          </ac:spMkLst>
        </pc:spChg>
        <pc:spChg chg="mod">
          <ac:chgData name="Larry Bradley" userId="67631ef6f7de5316" providerId="LiveId" clId="{B72C0742-E2C2-4799-89CE-86A28F998636}" dt="2018-12-07T03:30:24.388" v="127" actId="20577"/>
          <ac:spMkLst>
            <pc:docMk/>
            <pc:sldMk cId="3825585962" sldId="323"/>
            <ac:spMk id="8" creationId="{00000000-0000-0000-0000-000000000000}"/>
          </ac:spMkLst>
        </pc:spChg>
        <pc:spChg chg="add mod">
          <ac:chgData name="Larry Bradley" userId="67631ef6f7de5316" providerId="LiveId" clId="{B72C0742-E2C2-4799-89CE-86A28F998636}" dt="2018-12-07T03:33:46.424" v="188" actId="122"/>
          <ac:spMkLst>
            <pc:docMk/>
            <pc:sldMk cId="3825585962" sldId="323"/>
            <ac:spMk id="13" creationId="{5E468D27-9686-4CB7-992F-D0142A87B4B7}"/>
          </ac:spMkLst>
        </pc:spChg>
      </pc:sldChg>
      <pc:sldChg chg="addSp delSp modSp">
        <pc:chgData name="Larry Bradley" userId="67631ef6f7de5316" providerId="LiveId" clId="{B72C0742-E2C2-4799-89CE-86A28F998636}" dt="2018-12-07T03:40:24.344" v="265" actId="13926"/>
        <pc:sldMkLst>
          <pc:docMk/>
          <pc:sldMk cId="425121994" sldId="324"/>
        </pc:sldMkLst>
        <pc:spChg chg="mod">
          <ac:chgData name="Larry Bradley" userId="67631ef6f7de5316" providerId="LiveId" clId="{B72C0742-E2C2-4799-89CE-86A28F998636}" dt="2018-12-07T03:40:24.344" v="265" actId="13926"/>
          <ac:spMkLst>
            <pc:docMk/>
            <pc:sldMk cId="425121994" sldId="324"/>
            <ac:spMk id="8" creationId="{00000000-0000-0000-0000-000000000000}"/>
          </ac:spMkLst>
        </pc:spChg>
        <pc:spChg chg="del">
          <ac:chgData name="Larry Bradley" userId="67631ef6f7de5316" providerId="LiveId" clId="{B72C0742-E2C2-4799-89CE-86A28F998636}" dt="2018-12-07T03:31:37.692" v="168" actId="478"/>
          <ac:spMkLst>
            <pc:docMk/>
            <pc:sldMk cId="425121994" sldId="324"/>
            <ac:spMk id="12" creationId="{8428B990-BFA0-41CD-9944-31FD54673E7C}"/>
          </ac:spMkLst>
        </pc:spChg>
        <pc:spChg chg="add">
          <ac:chgData name="Larry Bradley" userId="67631ef6f7de5316" providerId="LiveId" clId="{B72C0742-E2C2-4799-89CE-86A28F998636}" dt="2018-12-07T03:37:12.160" v="218"/>
          <ac:spMkLst>
            <pc:docMk/>
            <pc:sldMk cId="425121994" sldId="324"/>
            <ac:spMk id="16" creationId="{C52DC5BB-91B0-4B2B-9B2E-D5DFE1637D81}"/>
          </ac:spMkLst>
        </pc:spChg>
      </pc:sldChg>
      <pc:sldChg chg="addSp delSp modSp">
        <pc:chgData name="Larry Bradley" userId="67631ef6f7de5316" providerId="LiveId" clId="{B72C0742-E2C2-4799-89CE-86A28F998636}" dt="2018-12-07T03:41:46.512" v="273" actId="207"/>
        <pc:sldMkLst>
          <pc:docMk/>
          <pc:sldMk cId="33287445" sldId="325"/>
        </pc:sldMkLst>
        <pc:spChg chg="mod">
          <ac:chgData name="Larry Bradley" userId="67631ef6f7de5316" providerId="LiveId" clId="{B72C0742-E2C2-4799-89CE-86A28F998636}" dt="2018-12-07T03:41:46.512" v="273" actId="207"/>
          <ac:spMkLst>
            <pc:docMk/>
            <pc:sldMk cId="33287445" sldId="325"/>
            <ac:spMk id="2" creationId="{00000000-0000-0000-0000-000000000000}"/>
          </ac:spMkLst>
        </pc:spChg>
        <pc:spChg chg="mod">
          <ac:chgData name="Larry Bradley" userId="67631ef6f7de5316" providerId="LiveId" clId="{B72C0742-E2C2-4799-89CE-86A28F998636}" dt="2018-12-07T03:41:03.531" v="268" actId="14100"/>
          <ac:spMkLst>
            <pc:docMk/>
            <pc:sldMk cId="33287445" sldId="325"/>
            <ac:spMk id="9" creationId="{00000000-0000-0000-0000-000000000000}"/>
          </ac:spMkLst>
        </pc:spChg>
        <pc:spChg chg="del">
          <ac:chgData name="Larry Bradley" userId="67631ef6f7de5316" providerId="LiveId" clId="{B72C0742-E2C2-4799-89CE-86A28F998636}" dt="2018-12-07T03:40:57.029" v="266" actId="478"/>
          <ac:spMkLst>
            <pc:docMk/>
            <pc:sldMk cId="33287445" sldId="325"/>
            <ac:spMk id="10" creationId="{00000000-0000-0000-0000-000000000000}"/>
          </ac:spMkLst>
        </pc:spChg>
        <pc:spChg chg="del">
          <ac:chgData name="Larry Bradley" userId="67631ef6f7de5316" providerId="LiveId" clId="{B72C0742-E2C2-4799-89CE-86A28F998636}" dt="2018-12-07T03:31:41.598" v="169" actId="478"/>
          <ac:spMkLst>
            <pc:docMk/>
            <pc:sldMk cId="33287445" sldId="325"/>
            <ac:spMk id="11" creationId="{1B19BEBB-40B3-49C7-8626-67E1A6399EF2}"/>
          </ac:spMkLst>
        </pc:spChg>
        <pc:spChg chg="add">
          <ac:chgData name="Larry Bradley" userId="67631ef6f7de5316" providerId="LiveId" clId="{B72C0742-E2C2-4799-89CE-86A28F998636}" dt="2018-12-07T03:37:14.856" v="219"/>
          <ac:spMkLst>
            <pc:docMk/>
            <pc:sldMk cId="33287445" sldId="325"/>
            <ac:spMk id="13" creationId="{AB3EE4B4-0EE7-4C97-80FC-E10462519783}"/>
          </ac:spMkLst>
        </pc:spChg>
      </pc:sldChg>
      <pc:sldChg chg="addSp delSp modSp">
        <pc:chgData name="Larry Bradley" userId="67631ef6f7de5316" providerId="LiveId" clId="{B72C0742-E2C2-4799-89CE-86A28F998636}" dt="2018-12-07T03:42:00.408" v="274"/>
        <pc:sldMkLst>
          <pc:docMk/>
          <pc:sldMk cId="2284387344" sldId="327"/>
        </pc:sldMkLst>
        <pc:spChg chg="mod">
          <ac:chgData name="Larry Bradley" userId="67631ef6f7de5316" providerId="LiveId" clId="{B72C0742-E2C2-4799-89CE-86A28F998636}" dt="2018-12-07T03:42:00.408" v="274"/>
          <ac:spMkLst>
            <pc:docMk/>
            <pc:sldMk cId="2284387344" sldId="327"/>
            <ac:spMk id="2" creationId="{00000000-0000-0000-0000-000000000000}"/>
          </ac:spMkLst>
        </pc:spChg>
        <pc:spChg chg="del">
          <ac:chgData name="Larry Bradley" userId="67631ef6f7de5316" providerId="LiveId" clId="{B72C0742-E2C2-4799-89CE-86A28F998636}" dt="2018-12-07T03:31:45.606" v="170" actId="478"/>
          <ac:spMkLst>
            <pc:docMk/>
            <pc:sldMk cId="2284387344" sldId="327"/>
            <ac:spMk id="13" creationId="{D8B9B493-3454-4FB5-9E4C-00287420F4E9}"/>
          </ac:spMkLst>
        </pc:spChg>
        <pc:spChg chg="add">
          <ac:chgData name="Larry Bradley" userId="67631ef6f7de5316" providerId="LiveId" clId="{B72C0742-E2C2-4799-89CE-86A28F998636}" dt="2018-12-07T03:37:17.246" v="220"/>
          <ac:spMkLst>
            <pc:docMk/>
            <pc:sldMk cId="2284387344" sldId="327"/>
            <ac:spMk id="16" creationId="{E8EEAD66-3A37-44B6-8905-1DF3AAB6C738}"/>
          </ac:spMkLst>
        </pc:spChg>
      </pc:sldChg>
      <pc:sldChg chg="addSp delSp modSp">
        <pc:chgData name="Larry Bradley" userId="67631ef6f7de5316" providerId="LiveId" clId="{B72C0742-E2C2-4799-89CE-86A28F998636}" dt="2018-12-07T03:42:07.181" v="275"/>
        <pc:sldMkLst>
          <pc:docMk/>
          <pc:sldMk cId="152143849" sldId="328"/>
        </pc:sldMkLst>
        <pc:spChg chg="mod">
          <ac:chgData name="Larry Bradley" userId="67631ef6f7de5316" providerId="LiveId" clId="{B72C0742-E2C2-4799-89CE-86A28F998636}" dt="2018-12-07T03:42:07.181" v="275"/>
          <ac:spMkLst>
            <pc:docMk/>
            <pc:sldMk cId="152143849" sldId="328"/>
            <ac:spMk id="2" creationId="{00000000-0000-0000-0000-000000000000}"/>
          </ac:spMkLst>
        </pc:spChg>
        <pc:spChg chg="del">
          <ac:chgData name="Larry Bradley" userId="67631ef6f7de5316" providerId="LiveId" clId="{B72C0742-E2C2-4799-89CE-86A28F998636}" dt="2018-12-07T03:31:50.622" v="171" actId="478"/>
          <ac:spMkLst>
            <pc:docMk/>
            <pc:sldMk cId="152143849" sldId="328"/>
            <ac:spMk id="11" creationId="{6B4B87E2-8058-43E8-8E99-84FBFBFB9990}"/>
          </ac:spMkLst>
        </pc:spChg>
        <pc:spChg chg="add">
          <ac:chgData name="Larry Bradley" userId="67631ef6f7de5316" providerId="LiveId" clId="{B72C0742-E2C2-4799-89CE-86A28F998636}" dt="2018-12-07T03:37:19.322" v="221"/>
          <ac:spMkLst>
            <pc:docMk/>
            <pc:sldMk cId="152143849" sldId="328"/>
            <ac:spMk id="13" creationId="{BD9B5B6E-439C-4C53-92EB-03A67619F113}"/>
          </ac:spMkLst>
        </pc:spChg>
      </pc:sldChg>
      <pc:sldChg chg="addSp delSp modSp">
        <pc:chgData name="Larry Bradley" userId="67631ef6f7de5316" providerId="LiveId" clId="{B72C0742-E2C2-4799-89CE-86A28F998636}" dt="2018-12-07T03:42:12.432" v="276"/>
        <pc:sldMkLst>
          <pc:docMk/>
          <pc:sldMk cId="1600690585" sldId="329"/>
        </pc:sldMkLst>
        <pc:spChg chg="mod">
          <ac:chgData name="Larry Bradley" userId="67631ef6f7de5316" providerId="LiveId" clId="{B72C0742-E2C2-4799-89CE-86A28F998636}" dt="2018-12-07T03:42:12.432" v="276"/>
          <ac:spMkLst>
            <pc:docMk/>
            <pc:sldMk cId="1600690585" sldId="329"/>
            <ac:spMk id="2" creationId="{00000000-0000-0000-0000-000000000000}"/>
          </ac:spMkLst>
        </pc:spChg>
        <pc:spChg chg="del">
          <ac:chgData name="Larry Bradley" userId="67631ef6f7de5316" providerId="LiveId" clId="{B72C0742-E2C2-4799-89CE-86A28F998636}" dt="2018-12-07T03:31:55.574" v="172" actId="478"/>
          <ac:spMkLst>
            <pc:docMk/>
            <pc:sldMk cId="1600690585" sldId="329"/>
            <ac:spMk id="9" creationId="{23E12D66-3C62-4432-8470-CA3BEAC99B4B}"/>
          </ac:spMkLst>
        </pc:spChg>
        <pc:spChg chg="add">
          <ac:chgData name="Larry Bradley" userId="67631ef6f7de5316" providerId="LiveId" clId="{B72C0742-E2C2-4799-89CE-86A28F998636}" dt="2018-12-07T03:37:21.814" v="222"/>
          <ac:spMkLst>
            <pc:docMk/>
            <pc:sldMk cId="1600690585" sldId="329"/>
            <ac:spMk id="12" creationId="{5B8EAA0A-04EC-4E8C-9184-B60EB3D8FD62}"/>
          </ac:spMkLst>
        </pc:spChg>
      </pc:sldChg>
      <pc:sldChg chg="addSp delSp modSp">
        <pc:chgData name="Larry Bradley" userId="67631ef6f7de5316" providerId="LiveId" clId="{B72C0742-E2C2-4799-89CE-86A28F998636}" dt="2018-12-07T03:42:17.547" v="277"/>
        <pc:sldMkLst>
          <pc:docMk/>
          <pc:sldMk cId="1137836430" sldId="330"/>
        </pc:sldMkLst>
        <pc:spChg chg="mod">
          <ac:chgData name="Larry Bradley" userId="67631ef6f7de5316" providerId="LiveId" clId="{B72C0742-E2C2-4799-89CE-86A28F998636}" dt="2018-12-07T03:42:17.547" v="277"/>
          <ac:spMkLst>
            <pc:docMk/>
            <pc:sldMk cId="1137836430" sldId="330"/>
            <ac:spMk id="2" creationId="{00000000-0000-0000-0000-000000000000}"/>
          </ac:spMkLst>
        </pc:spChg>
        <pc:spChg chg="del">
          <ac:chgData name="Larry Bradley" userId="67631ef6f7de5316" providerId="LiveId" clId="{B72C0742-E2C2-4799-89CE-86A28F998636}" dt="2018-12-07T03:31:59.947" v="173" actId="478"/>
          <ac:spMkLst>
            <pc:docMk/>
            <pc:sldMk cId="1137836430" sldId="330"/>
            <ac:spMk id="16" creationId="{88C5901F-506E-4711-9610-A84B5BD29CB9}"/>
          </ac:spMkLst>
        </pc:spChg>
        <pc:spChg chg="add">
          <ac:chgData name="Larry Bradley" userId="67631ef6f7de5316" providerId="LiveId" clId="{B72C0742-E2C2-4799-89CE-86A28F998636}" dt="2018-12-07T03:37:24.579" v="223"/>
          <ac:spMkLst>
            <pc:docMk/>
            <pc:sldMk cId="1137836430" sldId="330"/>
            <ac:spMk id="18" creationId="{A31D1217-0727-4A9A-A6D2-D2783CF500BE}"/>
          </ac:spMkLst>
        </pc:spChg>
      </pc:sldChg>
      <pc:sldChg chg="addSp delSp modSp">
        <pc:chgData name="Larry Bradley" userId="67631ef6f7de5316" providerId="LiveId" clId="{B72C0742-E2C2-4799-89CE-86A28F998636}" dt="2018-12-07T03:42:24.834" v="278"/>
        <pc:sldMkLst>
          <pc:docMk/>
          <pc:sldMk cId="4011685062" sldId="332"/>
        </pc:sldMkLst>
        <pc:spChg chg="mod">
          <ac:chgData name="Larry Bradley" userId="67631ef6f7de5316" providerId="LiveId" clId="{B72C0742-E2C2-4799-89CE-86A28F998636}" dt="2018-12-07T03:42:24.834" v="278"/>
          <ac:spMkLst>
            <pc:docMk/>
            <pc:sldMk cId="4011685062" sldId="332"/>
            <ac:spMk id="2" creationId="{00000000-0000-0000-0000-000000000000}"/>
          </ac:spMkLst>
        </pc:spChg>
        <pc:spChg chg="del">
          <ac:chgData name="Larry Bradley" userId="67631ef6f7de5316" providerId="LiveId" clId="{B72C0742-E2C2-4799-89CE-86A28F998636}" dt="2018-12-07T03:32:06.558" v="174" actId="478"/>
          <ac:spMkLst>
            <pc:docMk/>
            <pc:sldMk cId="4011685062" sldId="332"/>
            <ac:spMk id="9" creationId="{5E61F990-4979-4ECF-9F90-638CFCD26DD6}"/>
          </ac:spMkLst>
        </pc:spChg>
        <pc:spChg chg="add">
          <ac:chgData name="Larry Bradley" userId="67631ef6f7de5316" providerId="LiveId" clId="{B72C0742-E2C2-4799-89CE-86A28F998636}" dt="2018-12-07T03:37:27.243" v="224"/>
          <ac:spMkLst>
            <pc:docMk/>
            <pc:sldMk cId="4011685062" sldId="332"/>
            <ac:spMk id="11" creationId="{D663872A-4CA1-4DF0-889D-36A30A4B0D9A}"/>
          </ac:spMkLst>
        </pc:spChg>
      </pc:sldChg>
      <pc:sldChg chg="addSp delSp modSp">
        <pc:chgData name="Larry Bradley" userId="67631ef6f7de5316" providerId="LiveId" clId="{B72C0742-E2C2-4799-89CE-86A28F998636}" dt="2018-12-07T03:42:32.110" v="279"/>
        <pc:sldMkLst>
          <pc:docMk/>
          <pc:sldMk cId="3295586918" sldId="334"/>
        </pc:sldMkLst>
        <pc:spChg chg="mod">
          <ac:chgData name="Larry Bradley" userId="67631ef6f7de5316" providerId="LiveId" clId="{B72C0742-E2C2-4799-89CE-86A28F998636}" dt="2018-12-07T03:42:32.110" v="279"/>
          <ac:spMkLst>
            <pc:docMk/>
            <pc:sldMk cId="3295586918" sldId="334"/>
            <ac:spMk id="2" creationId="{00000000-0000-0000-0000-000000000000}"/>
          </ac:spMkLst>
        </pc:spChg>
        <pc:spChg chg="del">
          <ac:chgData name="Larry Bradley" userId="67631ef6f7de5316" providerId="LiveId" clId="{B72C0742-E2C2-4799-89CE-86A28F998636}" dt="2018-12-07T03:32:10.539" v="175" actId="478"/>
          <ac:spMkLst>
            <pc:docMk/>
            <pc:sldMk cId="3295586918" sldId="334"/>
            <ac:spMk id="11" creationId="{B6B2263C-28DA-42EF-B546-8F1458F249E3}"/>
          </ac:spMkLst>
        </pc:spChg>
        <pc:spChg chg="add">
          <ac:chgData name="Larry Bradley" userId="67631ef6f7de5316" providerId="LiveId" clId="{B72C0742-E2C2-4799-89CE-86A28F998636}" dt="2018-12-07T03:37:30.259" v="225"/>
          <ac:spMkLst>
            <pc:docMk/>
            <pc:sldMk cId="3295586918" sldId="334"/>
            <ac:spMk id="13" creationId="{0079FD6A-2AF1-41AE-B552-6F1135883A6C}"/>
          </ac:spMkLst>
        </pc:spChg>
      </pc:sldChg>
      <pc:sldChg chg="addSp delSp modSp">
        <pc:chgData name="Larry Bradley" userId="67631ef6f7de5316" providerId="LiveId" clId="{B72C0742-E2C2-4799-89CE-86A28F998636}" dt="2018-12-07T03:42:37.641" v="280"/>
        <pc:sldMkLst>
          <pc:docMk/>
          <pc:sldMk cId="2028391580" sldId="336"/>
        </pc:sldMkLst>
        <pc:spChg chg="mod">
          <ac:chgData name="Larry Bradley" userId="67631ef6f7de5316" providerId="LiveId" clId="{B72C0742-E2C2-4799-89CE-86A28F998636}" dt="2018-12-07T03:42:37.641" v="280"/>
          <ac:spMkLst>
            <pc:docMk/>
            <pc:sldMk cId="2028391580" sldId="336"/>
            <ac:spMk id="2" creationId="{00000000-0000-0000-0000-000000000000}"/>
          </ac:spMkLst>
        </pc:spChg>
        <pc:spChg chg="del">
          <ac:chgData name="Larry Bradley" userId="67631ef6f7de5316" providerId="LiveId" clId="{B72C0742-E2C2-4799-89CE-86A28F998636}" dt="2018-12-07T03:32:14.867" v="176" actId="478"/>
          <ac:spMkLst>
            <pc:docMk/>
            <pc:sldMk cId="2028391580" sldId="336"/>
            <ac:spMk id="8" creationId="{0EB992A7-8C52-4EE7-BCF6-3CBD890A6F25}"/>
          </ac:spMkLst>
        </pc:spChg>
        <pc:spChg chg="add">
          <ac:chgData name="Larry Bradley" userId="67631ef6f7de5316" providerId="LiveId" clId="{B72C0742-E2C2-4799-89CE-86A28F998636}" dt="2018-12-07T03:37:32.334" v="226"/>
          <ac:spMkLst>
            <pc:docMk/>
            <pc:sldMk cId="2028391580" sldId="336"/>
            <ac:spMk id="12" creationId="{73A9CEB5-AFAF-49C1-B319-B311800C54FB}"/>
          </ac:spMkLst>
        </pc:spChg>
      </pc:sldChg>
      <pc:sldChg chg="addSp delSp">
        <pc:chgData name="Larry Bradley" userId="67631ef6f7de5316" providerId="LiveId" clId="{B72C0742-E2C2-4799-89CE-86A28F998636}" dt="2018-12-07T03:37:34.770" v="227"/>
        <pc:sldMkLst>
          <pc:docMk/>
          <pc:sldMk cId="900096394" sldId="337"/>
        </pc:sldMkLst>
        <pc:spChg chg="del">
          <ac:chgData name="Larry Bradley" userId="67631ef6f7de5316" providerId="LiveId" clId="{B72C0742-E2C2-4799-89CE-86A28F998636}" dt="2018-12-07T03:32:19.709" v="177" actId="478"/>
          <ac:spMkLst>
            <pc:docMk/>
            <pc:sldMk cId="900096394" sldId="337"/>
            <ac:spMk id="12" creationId="{D490226F-9B2E-4DD3-9736-61AB0D582D18}"/>
          </ac:spMkLst>
        </pc:spChg>
        <pc:spChg chg="add">
          <ac:chgData name="Larry Bradley" userId="67631ef6f7de5316" providerId="LiveId" clId="{B72C0742-E2C2-4799-89CE-86A28F998636}" dt="2018-12-07T03:37:34.770" v="227"/>
          <ac:spMkLst>
            <pc:docMk/>
            <pc:sldMk cId="900096394" sldId="337"/>
            <ac:spMk id="15" creationId="{D6643A5D-770E-4BDE-93D1-F50BA189BFBC}"/>
          </ac:spMkLst>
        </pc:spChg>
      </pc:sldChg>
      <pc:sldChg chg="addSp delSp modSp">
        <pc:chgData name="Larry Bradley" userId="67631ef6f7de5316" providerId="LiveId" clId="{B72C0742-E2C2-4799-89CE-86A28F998636}" dt="2018-12-07T03:44:28.143" v="284" actId="20577"/>
        <pc:sldMkLst>
          <pc:docMk/>
          <pc:sldMk cId="3619627543" sldId="338"/>
        </pc:sldMkLst>
        <pc:spChg chg="mod">
          <ac:chgData name="Larry Bradley" userId="67631ef6f7de5316" providerId="LiveId" clId="{B72C0742-E2C2-4799-89CE-86A28F998636}" dt="2018-12-07T03:44:05.449" v="281"/>
          <ac:spMkLst>
            <pc:docMk/>
            <pc:sldMk cId="3619627543" sldId="338"/>
            <ac:spMk id="2" creationId="{00000000-0000-0000-0000-000000000000}"/>
          </ac:spMkLst>
        </pc:spChg>
        <pc:spChg chg="del">
          <ac:chgData name="Larry Bradley" userId="67631ef6f7de5316" providerId="LiveId" clId="{B72C0742-E2C2-4799-89CE-86A28F998636}" dt="2018-12-07T03:32:24.277" v="178" actId="478"/>
          <ac:spMkLst>
            <pc:docMk/>
            <pc:sldMk cId="3619627543" sldId="338"/>
            <ac:spMk id="12" creationId="{776132B5-293F-4EB5-8D26-B919F0E70D12}"/>
          </ac:spMkLst>
        </pc:spChg>
        <pc:spChg chg="mod">
          <ac:chgData name="Larry Bradley" userId="67631ef6f7de5316" providerId="LiveId" clId="{B72C0742-E2C2-4799-89CE-86A28F998636}" dt="2018-12-07T03:44:28.143" v="284" actId="20577"/>
          <ac:spMkLst>
            <pc:docMk/>
            <pc:sldMk cId="3619627543" sldId="338"/>
            <ac:spMk id="13" creationId="{00000000-0000-0000-0000-000000000000}"/>
          </ac:spMkLst>
        </pc:spChg>
        <pc:spChg chg="add">
          <ac:chgData name="Larry Bradley" userId="67631ef6f7de5316" providerId="LiveId" clId="{B72C0742-E2C2-4799-89CE-86A28F998636}" dt="2018-12-07T03:37:37.106" v="228"/>
          <ac:spMkLst>
            <pc:docMk/>
            <pc:sldMk cId="3619627543" sldId="338"/>
            <ac:spMk id="17" creationId="{AB7DC9D8-5200-4378-B75A-43CC04DBF4EC}"/>
          </ac:spMkLst>
        </pc:spChg>
      </pc:sldChg>
      <pc:sldChg chg="addSp delSp modSp">
        <pc:chgData name="Larry Bradley" userId="67631ef6f7de5316" providerId="LiveId" clId="{B72C0742-E2C2-4799-89CE-86A28F998636}" dt="2018-12-07T03:44:44.643" v="285"/>
        <pc:sldMkLst>
          <pc:docMk/>
          <pc:sldMk cId="1823214721" sldId="339"/>
        </pc:sldMkLst>
        <pc:spChg chg="mod">
          <ac:chgData name="Larry Bradley" userId="67631ef6f7de5316" providerId="LiveId" clId="{B72C0742-E2C2-4799-89CE-86A28F998636}" dt="2018-12-07T03:44:44.643" v="285"/>
          <ac:spMkLst>
            <pc:docMk/>
            <pc:sldMk cId="1823214721" sldId="339"/>
            <ac:spMk id="2" creationId="{00000000-0000-0000-0000-000000000000}"/>
          </ac:spMkLst>
        </pc:spChg>
        <pc:spChg chg="del">
          <ac:chgData name="Larry Bradley" userId="67631ef6f7de5316" providerId="LiveId" clId="{B72C0742-E2C2-4799-89CE-86A28F998636}" dt="2018-12-07T03:32:29.960" v="179" actId="478"/>
          <ac:spMkLst>
            <pc:docMk/>
            <pc:sldMk cId="1823214721" sldId="339"/>
            <ac:spMk id="10" creationId="{4C908B51-CB1A-4D5E-A851-7F037BEDD16B}"/>
          </ac:spMkLst>
        </pc:spChg>
        <pc:spChg chg="add">
          <ac:chgData name="Larry Bradley" userId="67631ef6f7de5316" providerId="LiveId" clId="{B72C0742-E2C2-4799-89CE-86A28F998636}" dt="2018-12-07T03:37:40.026" v="229"/>
          <ac:spMkLst>
            <pc:docMk/>
            <pc:sldMk cId="1823214721" sldId="339"/>
            <ac:spMk id="13" creationId="{B265B8CB-E16C-4325-AD80-93E1CCC3DC00}"/>
          </ac:spMkLst>
        </pc:spChg>
      </pc:sldChg>
      <pc:sldChg chg="addSp delSp modSp">
        <pc:chgData name="Larry Bradley" userId="67631ef6f7de5316" providerId="LiveId" clId="{B72C0742-E2C2-4799-89CE-86A28F998636}" dt="2018-12-07T03:44:54.036" v="286"/>
        <pc:sldMkLst>
          <pc:docMk/>
          <pc:sldMk cId="1764779005" sldId="340"/>
        </pc:sldMkLst>
        <pc:spChg chg="mod">
          <ac:chgData name="Larry Bradley" userId="67631ef6f7de5316" providerId="LiveId" clId="{B72C0742-E2C2-4799-89CE-86A28F998636}" dt="2018-12-07T03:44:54.036" v="286"/>
          <ac:spMkLst>
            <pc:docMk/>
            <pc:sldMk cId="1764779005" sldId="340"/>
            <ac:spMk id="2" creationId="{00000000-0000-0000-0000-000000000000}"/>
          </ac:spMkLst>
        </pc:spChg>
        <pc:spChg chg="del">
          <ac:chgData name="Larry Bradley" userId="67631ef6f7de5316" providerId="LiveId" clId="{B72C0742-E2C2-4799-89CE-86A28F998636}" dt="2018-12-07T03:32:33.950" v="180" actId="478"/>
          <ac:spMkLst>
            <pc:docMk/>
            <pc:sldMk cId="1764779005" sldId="340"/>
            <ac:spMk id="13" creationId="{489511A2-D1DF-4F6E-B4CD-183D52C768CC}"/>
          </ac:spMkLst>
        </pc:spChg>
        <pc:spChg chg="add">
          <ac:chgData name="Larry Bradley" userId="67631ef6f7de5316" providerId="LiveId" clId="{B72C0742-E2C2-4799-89CE-86A28F998636}" dt="2018-12-07T03:37:42.862" v="230"/>
          <ac:spMkLst>
            <pc:docMk/>
            <pc:sldMk cId="1764779005" sldId="340"/>
            <ac:spMk id="16" creationId="{A65F319A-9704-40DA-9191-E08AEF55DA3C}"/>
          </ac:spMkLst>
        </pc:spChg>
      </pc:sldChg>
      <pc:sldChg chg="addSp delSp modSp">
        <pc:chgData name="Larry Bradley" userId="67631ef6f7de5316" providerId="LiveId" clId="{B72C0742-E2C2-4799-89CE-86A28F998636}" dt="2018-12-07T03:45:04.961" v="287"/>
        <pc:sldMkLst>
          <pc:docMk/>
          <pc:sldMk cId="3280941766" sldId="341"/>
        </pc:sldMkLst>
        <pc:spChg chg="mod">
          <ac:chgData name="Larry Bradley" userId="67631ef6f7de5316" providerId="LiveId" clId="{B72C0742-E2C2-4799-89CE-86A28F998636}" dt="2018-12-07T03:45:04.961" v="287"/>
          <ac:spMkLst>
            <pc:docMk/>
            <pc:sldMk cId="3280941766" sldId="341"/>
            <ac:spMk id="2" creationId="{00000000-0000-0000-0000-000000000000}"/>
          </ac:spMkLst>
        </pc:spChg>
        <pc:spChg chg="del">
          <ac:chgData name="Larry Bradley" userId="67631ef6f7de5316" providerId="LiveId" clId="{B72C0742-E2C2-4799-89CE-86A28F998636}" dt="2018-12-07T03:34:06.333" v="189" actId="478"/>
          <ac:spMkLst>
            <pc:docMk/>
            <pc:sldMk cId="3280941766" sldId="341"/>
            <ac:spMk id="15" creationId="{2D989B2A-486C-4F68-8856-95AA42A1CD58}"/>
          </ac:spMkLst>
        </pc:spChg>
        <pc:spChg chg="add">
          <ac:chgData name="Larry Bradley" userId="67631ef6f7de5316" providerId="LiveId" clId="{B72C0742-E2C2-4799-89CE-86A28F998636}" dt="2018-12-07T03:37:45.570" v="231"/>
          <ac:spMkLst>
            <pc:docMk/>
            <pc:sldMk cId="3280941766" sldId="341"/>
            <ac:spMk id="17" creationId="{FF0138E7-F8CD-4AA3-AE2E-014DE011D175}"/>
          </ac:spMkLst>
        </pc:spChg>
      </pc:sldChg>
      <pc:sldChg chg="addSp delSp modSp">
        <pc:chgData name="Larry Bradley" userId="67631ef6f7de5316" providerId="LiveId" clId="{B72C0742-E2C2-4799-89CE-86A28F998636}" dt="2018-12-07T03:59:40.168" v="325" actId="207"/>
        <pc:sldMkLst>
          <pc:docMk/>
          <pc:sldMk cId="1152174730" sldId="342"/>
        </pc:sldMkLst>
        <pc:spChg chg="mod">
          <ac:chgData name="Larry Bradley" userId="67631ef6f7de5316" providerId="LiveId" clId="{B72C0742-E2C2-4799-89CE-86A28F998636}" dt="2018-12-07T03:59:40.168" v="325" actId="207"/>
          <ac:spMkLst>
            <pc:docMk/>
            <pc:sldMk cId="1152174730" sldId="342"/>
            <ac:spMk id="2" creationId="{00000000-0000-0000-0000-000000000000}"/>
          </ac:spMkLst>
        </pc:spChg>
        <pc:spChg chg="del">
          <ac:chgData name="Larry Bradley" userId="67631ef6f7de5316" providerId="LiveId" clId="{B72C0742-E2C2-4799-89CE-86A28F998636}" dt="2018-12-07T03:34:46.583" v="197" actId="478"/>
          <ac:spMkLst>
            <pc:docMk/>
            <pc:sldMk cId="1152174730" sldId="342"/>
            <ac:spMk id="8" creationId="{BF37C666-A139-4A72-B0CD-38045B835523}"/>
          </ac:spMkLst>
        </pc:spChg>
        <pc:spChg chg="add">
          <ac:chgData name="Larry Bradley" userId="67631ef6f7de5316" providerId="LiveId" clId="{B72C0742-E2C2-4799-89CE-86A28F998636}" dt="2018-12-07T03:38:11.280" v="239"/>
          <ac:spMkLst>
            <pc:docMk/>
            <pc:sldMk cId="1152174730" sldId="342"/>
            <ac:spMk id="12" creationId="{28D758FE-EA12-4FD7-98D7-EE2B4C37534C}"/>
          </ac:spMkLst>
        </pc:spChg>
      </pc:sldChg>
      <pc:sldChg chg="addSp delSp modSp">
        <pc:chgData name="Larry Bradley" userId="67631ef6f7de5316" providerId="LiveId" clId="{B72C0742-E2C2-4799-89CE-86A28F998636}" dt="2018-12-07T04:04:38.426" v="361" actId="20577"/>
        <pc:sldMkLst>
          <pc:docMk/>
          <pc:sldMk cId="360678911" sldId="344"/>
        </pc:sldMkLst>
        <pc:spChg chg="mod">
          <ac:chgData name="Larry Bradley" userId="67631ef6f7de5316" providerId="LiveId" clId="{B72C0742-E2C2-4799-89CE-86A28F998636}" dt="2018-12-07T04:00:11.629" v="326"/>
          <ac:spMkLst>
            <pc:docMk/>
            <pc:sldMk cId="360678911" sldId="344"/>
            <ac:spMk id="2" creationId="{00000000-0000-0000-0000-000000000000}"/>
          </ac:spMkLst>
        </pc:spChg>
        <pc:spChg chg="del">
          <ac:chgData name="Larry Bradley" userId="67631ef6f7de5316" providerId="LiveId" clId="{B72C0742-E2C2-4799-89CE-86A28F998636}" dt="2018-12-07T03:34:51.014" v="198" actId="478"/>
          <ac:spMkLst>
            <pc:docMk/>
            <pc:sldMk cId="360678911" sldId="344"/>
            <ac:spMk id="8" creationId="{80868572-AE3A-4B7A-AB2B-12DF60786646}"/>
          </ac:spMkLst>
        </pc:spChg>
        <pc:spChg chg="mod">
          <ac:chgData name="Larry Bradley" userId="67631ef6f7de5316" providerId="LiveId" clId="{B72C0742-E2C2-4799-89CE-86A28F998636}" dt="2018-12-07T04:04:38.426" v="361" actId="20577"/>
          <ac:spMkLst>
            <pc:docMk/>
            <pc:sldMk cId="360678911" sldId="344"/>
            <ac:spMk id="11" creationId="{00000000-0000-0000-0000-000000000000}"/>
          </ac:spMkLst>
        </pc:spChg>
        <pc:spChg chg="add">
          <ac:chgData name="Larry Bradley" userId="67631ef6f7de5316" providerId="LiveId" clId="{B72C0742-E2C2-4799-89CE-86A28F998636}" dt="2018-12-07T03:38:13.606" v="240"/>
          <ac:spMkLst>
            <pc:docMk/>
            <pc:sldMk cId="360678911" sldId="344"/>
            <ac:spMk id="12" creationId="{45529F8E-7926-4129-891B-71374EB1D79D}"/>
          </ac:spMkLst>
        </pc:spChg>
      </pc:sldChg>
      <pc:sldChg chg="addSp delSp modSp">
        <pc:chgData name="Larry Bradley" userId="67631ef6f7de5316" providerId="LiveId" clId="{B72C0742-E2C2-4799-89CE-86A28F998636}" dt="2018-12-07T04:04:23.346" v="359" actId="255"/>
        <pc:sldMkLst>
          <pc:docMk/>
          <pc:sldMk cId="3856312539" sldId="345"/>
        </pc:sldMkLst>
        <pc:spChg chg="mod">
          <ac:chgData name="Larry Bradley" userId="67631ef6f7de5316" providerId="LiveId" clId="{B72C0742-E2C2-4799-89CE-86A28F998636}" dt="2018-12-07T04:00:20.881" v="327"/>
          <ac:spMkLst>
            <pc:docMk/>
            <pc:sldMk cId="3856312539" sldId="345"/>
            <ac:spMk id="2" creationId="{00000000-0000-0000-0000-000000000000}"/>
          </ac:spMkLst>
        </pc:spChg>
        <pc:spChg chg="mod">
          <ac:chgData name="Larry Bradley" userId="67631ef6f7de5316" providerId="LiveId" clId="{B72C0742-E2C2-4799-89CE-86A28F998636}" dt="2018-12-07T04:04:23.346" v="359" actId="255"/>
          <ac:spMkLst>
            <pc:docMk/>
            <pc:sldMk cId="3856312539" sldId="345"/>
            <ac:spMk id="8" creationId="{00000000-0000-0000-0000-000000000000}"/>
          </ac:spMkLst>
        </pc:spChg>
        <pc:spChg chg="del">
          <ac:chgData name="Larry Bradley" userId="67631ef6f7de5316" providerId="LiveId" clId="{B72C0742-E2C2-4799-89CE-86A28F998636}" dt="2018-12-07T03:34:55.927" v="199" actId="478"/>
          <ac:spMkLst>
            <pc:docMk/>
            <pc:sldMk cId="3856312539" sldId="345"/>
            <ac:spMk id="10" creationId="{DE871B33-CE14-4E7F-B79A-4D67BC1DAD51}"/>
          </ac:spMkLst>
        </pc:spChg>
        <pc:spChg chg="add">
          <ac:chgData name="Larry Bradley" userId="67631ef6f7de5316" providerId="LiveId" clId="{B72C0742-E2C2-4799-89CE-86A28F998636}" dt="2018-12-07T03:38:16.189" v="241"/>
          <ac:spMkLst>
            <pc:docMk/>
            <pc:sldMk cId="3856312539" sldId="345"/>
            <ac:spMk id="12" creationId="{5CDFFEC2-4094-4CA2-B236-17E5A7397F51}"/>
          </ac:spMkLst>
        </pc:spChg>
      </pc:sldChg>
      <pc:sldChg chg="addSp delSp modSp">
        <pc:chgData name="Larry Bradley" userId="67631ef6f7de5316" providerId="LiveId" clId="{B72C0742-E2C2-4799-89CE-86A28F998636}" dt="2018-12-07T04:05:06.995" v="364" actId="255"/>
        <pc:sldMkLst>
          <pc:docMk/>
          <pc:sldMk cId="3431169701" sldId="346"/>
        </pc:sldMkLst>
        <pc:spChg chg="mod">
          <ac:chgData name="Larry Bradley" userId="67631ef6f7de5316" providerId="LiveId" clId="{B72C0742-E2C2-4799-89CE-86A28F998636}" dt="2018-12-07T04:00:27.911" v="328"/>
          <ac:spMkLst>
            <pc:docMk/>
            <pc:sldMk cId="3431169701" sldId="346"/>
            <ac:spMk id="2" creationId="{00000000-0000-0000-0000-000000000000}"/>
          </ac:spMkLst>
        </pc:spChg>
        <pc:spChg chg="del">
          <ac:chgData name="Larry Bradley" userId="67631ef6f7de5316" providerId="LiveId" clId="{B72C0742-E2C2-4799-89CE-86A28F998636}" dt="2018-12-07T03:34:59.971" v="200" actId="478"/>
          <ac:spMkLst>
            <pc:docMk/>
            <pc:sldMk cId="3431169701" sldId="346"/>
            <ac:spMk id="8" creationId="{757F13AA-CDFB-4895-BBAF-B191F2C9E46B}"/>
          </ac:spMkLst>
        </pc:spChg>
        <pc:spChg chg="mod">
          <ac:chgData name="Larry Bradley" userId="67631ef6f7de5316" providerId="LiveId" clId="{B72C0742-E2C2-4799-89CE-86A28F998636}" dt="2018-12-07T04:05:06.995" v="364" actId="255"/>
          <ac:spMkLst>
            <pc:docMk/>
            <pc:sldMk cId="3431169701" sldId="346"/>
            <ac:spMk id="10" creationId="{00000000-0000-0000-0000-000000000000}"/>
          </ac:spMkLst>
        </pc:spChg>
        <pc:spChg chg="add">
          <ac:chgData name="Larry Bradley" userId="67631ef6f7de5316" providerId="LiveId" clId="{B72C0742-E2C2-4799-89CE-86A28F998636}" dt="2018-12-07T03:38:18.745" v="242"/>
          <ac:spMkLst>
            <pc:docMk/>
            <pc:sldMk cId="3431169701" sldId="346"/>
            <ac:spMk id="12" creationId="{3935C11B-9A8A-4D49-A36A-CE76E5918A63}"/>
          </ac:spMkLst>
        </pc:spChg>
      </pc:sldChg>
      <pc:sldChg chg="addSp delSp modSp">
        <pc:chgData name="Larry Bradley" userId="67631ef6f7de5316" providerId="LiveId" clId="{B72C0742-E2C2-4799-89CE-86A28F998636}" dt="2018-12-07T04:15:56.381" v="366" actId="20577"/>
        <pc:sldMkLst>
          <pc:docMk/>
          <pc:sldMk cId="588816012" sldId="347"/>
        </pc:sldMkLst>
        <pc:spChg chg="mod">
          <ac:chgData name="Larry Bradley" userId="67631ef6f7de5316" providerId="LiveId" clId="{B72C0742-E2C2-4799-89CE-86A28F998636}" dt="2018-12-07T04:00:46.914" v="329"/>
          <ac:spMkLst>
            <pc:docMk/>
            <pc:sldMk cId="588816012" sldId="347"/>
            <ac:spMk id="2" creationId="{00000000-0000-0000-0000-000000000000}"/>
          </ac:spMkLst>
        </pc:spChg>
        <pc:spChg chg="del">
          <ac:chgData name="Larry Bradley" userId="67631ef6f7de5316" providerId="LiveId" clId="{B72C0742-E2C2-4799-89CE-86A28F998636}" dt="2018-12-07T03:35:04.806" v="201" actId="478"/>
          <ac:spMkLst>
            <pc:docMk/>
            <pc:sldMk cId="588816012" sldId="347"/>
            <ac:spMk id="10" creationId="{8E96D2AE-8556-41F6-9C06-3AE21B55C12C}"/>
          </ac:spMkLst>
        </pc:spChg>
        <pc:spChg chg="mod">
          <ac:chgData name="Larry Bradley" userId="67631ef6f7de5316" providerId="LiveId" clId="{B72C0742-E2C2-4799-89CE-86A28F998636}" dt="2018-12-07T04:15:56.381" v="366" actId="20577"/>
          <ac:spMkLst>
            <pc:docMk/>
            <pc:sldMk cId="588816012" sldId="347"/>
            <ac:spMk id="12" creationId="{00000000-0000-0000-0000-000000000000}"/>
          </ac:spMkLst>
        </pc:spChg>
        <pc:spChg chg="add">
          <ac:chgData name="Larry Bradley" userId="67631ef6f7de5316" providerId="LiveId" clId="{B72C0742-E2C2-4799-89CE-86A28F998636}" dt="2018-12-07T03:38:21.488" v="243"/>
          <ac:spMkLst>
            <pc:docMk/>
            <pc:sldMk cId="588816012" sldId="347"/>
            <ac:spMk id="15" creationId="{C97470AE-4071-4693-8127-62ABAC3A4DFC}"/>
          </ac:spMkLst>
        </pc:spChg>
      </pc:sldChg>
      <pc:sldChg chg="addSp delSp modSp">
        <pc:chgData name="Larry Bradley" userId="67631ef6f7de5316" providerId="LiveId" clId="{B72C0742-E2C2-4799-89CE-86A28F998636}" dt="2018-12-07T04:00:53.541" v="330"/>
        <pc:sldMkLst>
          <pc:docMk/>
          <pc:sldMk cId="3314418535" sldId="348"/>
        </pc:sldMkLst>
        <pc:spChg chg="mod">
          <ac:chgData name="Larry Bradley" userId="67631ef6f7de5316" providerId="LiveId" clId="{B72C0742-E2C2-4799-89CE-86A28F998636}" dt="2018-12-07T04:00:53.541" v="330"/>
          <ac:spMkLst>
            <pc:docMk/>
            <pc:sldMk cId="3314418535" sldId="348"/>
            <ac:spMk id="2" creationId="{00000000-0000-0000-0000-000000000000}"/>
          </ac:spMkLst>
        </pc:spChg>
        <pc:spChg chg="del">
          <ac:chgData name="Larry Bradley" userId="67631ef6f7de5316" providerId="LiveId" clId="{B72C0742-E2C2-4799-89CE-86A28F998636}" dt="2018-12-07T03:35:09.078" v="202" actId="478"/>
          <ac:spMkLst>
            <pc:docMk/>
            <pc:sldMk cId="3314418535" sldId="348"/>
            <ac:spMk id="10" creationId="{32416EF5-7AD3-431C-8215-8BAF9C4BEFB9}"/>
          </ac:spMkLst>
        </pc:spChg>
        <pc:spChg chg="add">
          <ac:chgData name="Larry Bradley" userId="67631ef6f7de5316" providerId="LiveId" clId="{B72C0742-E2C2-4799-89CE-86A28F998636}" dt="2018-12-07T03:38:23.504" v="244"/>
          <ac:spMkLst>
            <pc:docMk/>
            <pc:sldMk cId="3314418535" sldId="348"/>
            <ac:spMk id="15" creationId="{8CFF9363-CAC2-4AF8-8075-65172332B8C1}"/>
          </ac:spMkLst>
        </pc:spChg>
      </pc:sldChg>
      <pc:sldChg chg="addSp delSp modSp">
        <pc:chgData name="Larry Bradley" userId="67631ef6f7de5316" providerId="LiveId" clId="{B72C0742-E2C2-4799-89CE-86A28F998636}" dt="2018-12-07T04:01:03.113" v="331"/>
        <pc:sldMkLst>
          <pc:docMk/>
          <pc:sldMk cId="602220082" sldId="349"/>
        </pc:sldMkLst>
        <pc:spChg chg="mod">
          <ac:chgData name="Larry Bradley" userId="67631ef6f7de5316" providerId="LiveId" clId="{B72C0742-E2C2-4799-89CE-86A28F998636}" dt="2018-12-07T04:01:03.113" v="331"/>
          <ac:spMkLst>
            <pc:docMk/>
            <pc:sldMk cId="602220082" sldId="349"/>
            <ac:spMk id="2" creationId="{00000000-0000-0000-0000-000000000000}"/>
          </ac:spMkLst>
        </pc:spChg>
        <pc:spChg chg="del">
          <ac:chgData name="Larry Bradley" userId="67631ef6f7de5316" providerId="LiveId" clId="{B72C0742-E2C2-4799-89CE-86A28F998636}" dt="2018-12-07T03:38:31.126" v="247" actId="478"/>
          <ac:spMkLst>
            <pc:docMk/>
            <pc:sldMk cId="602220082" sldId="349"/>
            <ac:spMk id="8" creationId="{276C9232-B1F2-4536-9A7B-B176745DBF3C}"/>
          </ac:spMkLst>
        </pc:spChg>
        <pc:spChg chg="add del">
          <ac:chgData name="Larry Bradley" userId="67631ef6f7de5316" providerId="LiveId" clId="{B72C0742-E2C2-4799-89CE-86A28F998636}" dt="2018-12-07T03:38:27.943" v="246"/>
          <ac:spMkLst>
            <pc:docMk/>
            <pc:sldMk cId="602220082" sldId="349"/>
            <ac:spMk id="12" creationId="{D5893192-A9EF-421D-9E24-F4600DA7F2E8}"/>
          </ac:spMkLst>
        </pc:spChg>
        <pc:spChg chg="add">
          <ac:chgData name="Larry Bradley" userId="67631ef6f7de5316" providerId="LiveId" clId="{B72C0742-E2C2-4799-89CE-86A28F998636}" dt="2018-12-07T03:38:32.318" v="248"/>
          <ac:spMkLst>
            <pc:docMk/>
            <pc:sldMk cId="602220082" sldId="349"/>
            <ac:spMk id="13" creationId="{AFD30E9E-9759-43C2-8EF3-4256EC4F3820}"/>
          </ac:spMkLst>
        </pc:spChg>
      </pc:sldChg>
      <pc:sldChg chg="addSp delSp modSp">
        <pc:chgData name="Larry Bradley" userId="67631ef6f7de5316" providerId="LiveId" clId="{B72C0742-E2C2-4799-89CE-86A28F998636}" dt="2018-12-07T04:01:09.311" v="332"/>
        <pc:sldMkLst>
          <pc:docMk/>
          <pc:sldMk cId="2315093915" sldId="350"/>
        </pc:sldMkLst>
        <pc:spChg chg="mod">
          <ac:chgData name="Larry Bradley" userId="67631ef6f7de5316" providerId="LiveId" clId="{B72C0742-E2C2-4799-89CE-86A28F998636}" dt="2018-12-07T04:01:09.311" v="332"/>
          <ac:spMkLst>
            <pc:docMk/>
            <pc:sldMk cId="2315093915" sldId="350"/>
            <ac:spMk id="2" creationId="{00000000-0000-0000-0000-000000000000}"/>
          </ac:spMkLst>
        </pc:spChg>
        <pc:spChg chg="del">
          <ac:chgData name="Larry Bradley" userId="67631ef6f7de5316" providerId="LiveId" clId="{B72C0742-E2C2-4799-89CE-86A28F998636}" dt="2018-12-07T03:35:14.758" v="203" actId="478"/>
          <ac:spMkLst>
            <pc:docMk/>
            <pc:sldMk cId="2315093915" sldId="350"/>
            <ac:spMk id="13" creationId="{128710F8-F12B-4F71-B7BA-EBF3B3F0BA7E}"/>
          </ac:spMkLst>
        </pc:spChg>
        <pc:spChg chg="add">
          <ac:chgData name="Larry Bradley" userId="67631ef6f7de5316" providerId="LiveId" clId="{B72C0742-E2C2-4799-89CE-86A28F998636}" dt="2018-12-07T03:38:36.322" v="249"/>
          <ac:spMkLst>
            <pc:docMk/>
            <pc:sldMk cId="2315093915" sldId="350"/>
            <ac:spMk id="16" creationId="{0EE590BF-86E7-4A09-8C63-5C1154E0D9CF}"/>
          </ac:spMkLst>
        </pc:spChg>
      </pc:sldChg>
      <pc:sldChg chg="addSp delSp modSp">
        <pc:chgData name="Larry Bradley" userId="67631ef6f7de5316" providerId="LiveId" clId="{B72C0742-E2C2-4799-89CE-86A28F998636}" dt="2018-12-07T04:01:15.240" v="333"/>
        <pc:sldMkLst>
          <pc:docMk/>
          <pc:sldMk cId="3435979279" sldId="351"/>
        </pc:sldMkLst>
        <pc:spChg chg="mod">
          <ac:chgData name="Larry Bradley" userId="67631ef6f7de5316" providerId="LiveId" clId="{B72C0742-E2C2-4799-89CE-86A28F998636}" dt="2018-12-07T04:01:15.240" v="333"/>
          <ac:spMkLst>
            <pc:docMk/>
            <pc:sldMk cId="3435979279" sldId="351"/>
            <ac:spMk id="2" creationId="{00000000-0000-0000-0000-000000000000}"/>
          </ac:spMkLst>
        </pc:spChg>
        <pc:spChg chg="del">
          <ac:chgData name="Larry Bradley" userId="67631ef6f7de5316" providerId="LiveId" clId="{B72C0742-E2C2-4799-89CE-86A28F998636}" dt="2018-12-07T03:35:21.326" v="204" actId="478"/>
          <ac:spMkLst>
            <pc:docMk/>
            <pc:sldMk cId="3435979279" sldId="351"/>
            <ac:spMk id="8" creationId="{7D0DF519-0319-407F-9E5B-EB38D8DB49DE}"/>
          </ac:spMkLst>
        </pc:spChg>
        <pc:spChg chg="add">
          <ac:chgData name="Larry Bradley" userId="67631ef6f7de5316" providerId="LiveId" clId="{B72C0742-E2C2-4799-89CE-86A28F998636}" dt="2018-12-07T03:38:39.162" v="250"/>
          <ac:spMkLst>
            <pc:docMk/>
            <pc:sldMk cId="3435979279" sldId="351"/>
            <ac:spMk id="11" creationId="{4B42BDDC-F3C8-4791-ABE0-575FFF449F0D}"/>
          </ac:spMkLst>
        </pc:spChg>
      </pc:sldChg>
      <pc:sldChg chg="addSp delSp modSp">
        <pc:chgData name="Larry Bradley" userId="67631ef6f7de5316" providerId="LiveId" clId="{B72C0742-E2C2-4799-89CE-86A28F998636}" dt="2018-12-07T04:01:20.184" v="334"/>
        <pc:sldMkLst>
          <pc:docMk/>
          <pc:sldMk cId="2897010166" sldId="352"/>
        </pc:sldMkLst>
        <pc:spChg chg="mod">
          <ac:chgData name="Larry Bradley" userId="67631ef6f7de5316" providerId="LiveId" clId="{B72C0742-E2C2-4799-89CE-86A28F998636}" dt="2018-12-07T04:01:20.184" v="334"/>
          <ac:spMkLst>
            <pc:docMk/>
            <pc:sldMk cId="2897010166" sldId="352"/>
            <ac:spMk id="2" creationId="{00000000-0000-0000-0000-000000000000}"/>
          </ac:spMkLst>
        </pc:spChg>
        <pc:spChg chg="del">
          <ac:chgData name="Larry Bradley" userId="67631ef6f7de5316" providerId="LiveId" clId="{B72C0742-E2C2-4799-89CE-86A28F998636}" dt="2018-12-07T03:35:25.635" v="205" actId="478"/>
          <ac:spMkLst>
            <pc:docMk/>
            <pc:sldMk cId="2897010166" sldId="352"/>
            <ac:spMk id="11" creationId="{56AC5338-3D2E-4812-9B88-87B262364E10}"/>
          </ac:spMkLst>
        </pc:spChg>
        <pc:spChg chg="add">
          <ac:chgData name="Larry Bradley" userId="67631ef6f7de5316" providerId="LiveId" clId="{B72C0742-E2C2-4799-89CE-86A28F998636}" dt="2018-12-07T03:38:42.973" v="251"/>
          <ac:spMkLst>
            <pc:docMk/>
            <pc:sldMk cId="2897010166" sldId="352"/>
            <ac:spMk id="13" creationId="{C9036607-E9F6-4679-942E-3B3ACB311D1F}"/>
          </ac:spMkLst>
        </pc:spChg>
      </pc:sldChg>
      <pc:sldChg chg="addSp delSp modSp">
        <pc:chgData name="Larry Bradley" userId="67631ef6f7de5316" providerId="LiveId" clId="{B72C0742-E2C2-4799-89CE-86A28F998636}" dt="2018-12-07T04:18:06.250" v="372" actId="14100"/>
        <pc:sldMkLst>
          <pc:docMk/>
          <pc:sldMk cId="1155665001" sldId="353"/>
        </pc:sldMkLst>
        <pc:spChg chg="mod">
          <ac:chgData name="Larry Bradley" userId="67631ef6f7de5316" providerId="LiveId" clId="{B72C0742-E2C2-4799-89CE-86A28F998636}" dt="2018-12-07T04:01:25.488" v="335"/>
          <ac:spMkLst>
            <pc:docMk/>
            <pc:sldMk cId="1155665001" sldId="353"/>
            <ac:spMk id="2" creationId="{00000000-0000-0000-0000-000000000000}"/>
          </ac:spMkLst>
        </pc:spChg>
        <pc:spChg chg="mod">
          <ac:chgData name="Larry Bradley" userId="67631ef6f7de5316" providerId="LiveId" clId="{B72C0742-E2C2-4799-89CE-86A28F998636}" dt="2018-12-07T04:17:33.448" v="368" actId="207"/>
          <ac:spMkLst>
            <pc:docMk/>
            <pc:sldMk cId="1155665001" sldId="353"/>
            <ac:spMk id="6" creationId="{00000000-0000-0000-0000-000000000000}"/>
          </ac:spMkLst>
        </pc:spChg>
        <pc:spChg chg="mod">
          <ac:chgData name="Larry Bradley" userId="67631ef6f7de5316" providerId="LiveId" clId="{B72C0742-E2C2-4799-89CE-86A28F998636}" dt="2018-12-07T04:18:06.250" v="372" actId="14100"/>
          <ac:spMkLst>
            <pc:docMk/>
            <pc:sldMk cId="1155665001" sldId="353"/>
            <ac:spMk id="11" creationId="{00000000-0000-0000-0000-000000000000}"/>
          </ac:spMkLst>
        </pc:spChg>
        <pc:spChg chg="del">
          <ac:chgData name="Larry Bradley" userId="67631ef6f7de5316" providerId="LiveId" clId="{B72C0742-E2C2-4799-89CE-86A28F998636}" dt="2018-12-07T03:35:29.927" v="206" actId="478"/>
          <ac:spMkLst>
            <pc:docMk/>
            <pc:sldMk cId="1155665001" sldId="353"/>
            <ac:spMk id="13" creationId="{29C8A8D4-B783-4FE2-9439-23BD3635C266}"/>
          </ac:spMkLst>
        </pc:spChg>
        <pc:spChg chg="add">
          <ac:chgData name="Larry Bradley" userId="67631ef6f7de5316" providerId="LiveId" clId="{B72C0742-E2C2-4799-89CE-86A28F998636}" dt="2018-12-07T03:38:45.462" v="252"/>
          <ac:spMkLst>
            <pc:docMk/>
            <pc:sldMk cId="1155665001" sldId="353"/>
            <ac:spMk id="16" creationId="{A26A062C-1277-40CF-9DAF-BA95593FBCB0}"/>
          </ac:spMkLst>
        </pc:spChg>
      </pc:sldChg>
      <pc:sldChg chg="addSp delSp modSp">
        <pc:chgData name="Larry Bradley" userId="67631ef6f7de5316" providerId="LiveId" clId="{B72C0742-E2C2-4799-89CE-86A28F998636}" dt="2018-12-07T04:01:30.328" v="336"/>
        <pc:sldMkLst>
          <pc:docMk/>
          <pc:sldMk cId="2650719267" sldId="354"/>
        </pc:sldMkLst>
        <pc:spChg chg="mod">
          <ac:chgData name="Larry Bradley" userId="67631ef6f7de5316" providerId="LiveId" clId="{B72C0742-E2C2-4799-89CE-86A28F998636}" dt="2018-12-07T04:01:30.328" v="336"/>
          <ac:spMkLst>
            <pc:docMk/>
            <pc:sldMk cId="2650719267" sldId="354"/>
            <ac:spMk id="2" creationId="{00000000-0000-0000-0000-000000000000}"/>
          </ac:spMkLst>
        </pc:spChg>
        <pc:spChg chg="del">
          <ac:chgData name="Larry Bradley" userId="67631ef6f7de5316" providerId="LiveId" clId="{B72C0742-E2C2-4799-89CE-86A28F998636}" dt="2018-12-07T03:35:34.197" v="207" actId="478"/>
          <ac:spMkLst>
            <pc:docMk/>
            <pc:sldMk cId="2650719267" sldId="354"/>
            <ac:spMk id="8" creationId="{8EEE06E8-914A-4971-9AB6-9A764869F991}"/>
          </ac:spMkLst>
        </pc:spChg>
        <pc:spChg chg="add">
          <ac:chgData name="Larry Bradley" userId="67631ef6f7de5316" providerId="LiveId" clId="{B72C0742-E2C2-4799-89CE-86A28F998636}" dt="2018-12-07T03:38:47.714" v="253"/>
          <ac:spMkLst>
            <pc:docMk/>
            <pc:sldMk cId="2650719267" sldId="354"/>
            <ac:spMk id="11" creationId="{CFA29C1D-338C-4058-A636-B02760E797BB}"/>
          </ac:spMkLst>
        </pc:spChg>
      </pc:sldChg>
      <pc:sldChg chg="addSp delSp modSp">
        <pc:chgData name="Larry Bradley" userId="67631ef6f7de5316" providerId="LiveId" clId="{B72C0742-E2C2-4799-89CE-86A28F998636}" dt="2018-12-07T04:18:37.574" v="376" actId="14100"/>
        <pc:sldMkLst>
          <pc:docMk/>
          <pc:sldMk cId="866865987" sldId="355"/>
        </pc:sldMkLst>
        <pc:spChg chg="mod">
          <ac:chgData name="Larry Bradley" userId="67631ef6f7de5316" providerId="LiveId" clId="{B72C0742-E2C2-4799-89CE-86A28F998636}" dt="2018-12-07T04:01:34.440" v="337"/>
          <ac:spMkLst>
            <pc:docMk/>
            <pc:sldMk cId="866865987" sldId="355"/>
            <ac:spMk id="2" creationId="{00000000-0000-0000-0000-000000000000}"/>
          </ac:spMkLst>
        </pc:spChg>
        <pc:spChg chg="mod">
          <ac:chgData name="Larry Bradley" userId="67631ef6f7de5316" providerId="LiveId" clId="{B72C0742-E2C2-4799-89CE-86A28F998636}" dt="2018-12-07T04:18:37.574" v="376" actId="14100"/>
          <ac:spMkLst>
            <pc:docMk/>
            <pc:sldMk cId="866865987" sldId="355"/>
            <ac:spMk id="11" creationId="{00000000-0000-0000-0000-000000000000}"/>
          </ac:spMkLst>
        </pc:spChg>
        <pc:spChg chg="del">
          <ac:chgData name="Larry Bradley" userId="67631ef6f7de5316" providerId="LiveId" clId="{B72C0742-E2C2-4799-89CE-86A28F998636}" dt="2018-12-07T03:35:39.147" v="208" actId="478"/>
          <ac:spMkLst>
            <pc:docMk/>
            <pc:sldMk cId="866865987" sldId="355"/>
            <ac:spMk id="13" creationId="{3DF71786-E7B2-416B-ADBE-B6ADDC08A951}"/>
          </ac:spMkLst>
        </pc:spChg>
        <pc:spChg chg="add">
          <ac:chgData name="Larry Bradley" userId="67631ef6f7de5316" providerId="LiveId" clId="{B72C0742-E2C2-4799-89CE-86A28F998636}" dt="2018-12-07T03:38:50.650" v="254"/>
          <ac:spMkLst>
            <pc:docMk/>
            <pc:sldMk cId="866865987" sldId="355"/>
            <ac:spMk id="18" creationId="{103F9A6D-7BA4-4875-BE28-1366D5174B9D}"/>
          </ac:spMkLst>
        </pc:spChg>
      </pc:sldChg>
      <pc:sldChg chg="addSp delSp modSp">
        <pc:chgData name="Larry Bradley" userId="67631ef6f7de5316" providerId="LiveId" clId="{B72C0742-E2C2-4799-89CE-86A28F998636}" dt="2018-12-07T04:18:50.036" v="377" actId="207"/>
        <pc:sldMkLst>
          <pc:docMk/>
          <pc:sldMk cId="217751271" sldId="356"/>
        </pc:sldMkLst>
        <pc:spChg chg="mod">
          <ac:chgData name="Larry Bradley" userId="67631ef6f7de5316" providerId="LiveId" clId="{B72C0742-E2C2-4799-89CE-86A28F998636}" dt="2018-12-07T04:18:50.036" v="377" actId="207"/>
          <ac:spMkLst>
            <pc:docMk/>
            <pc:sldMk cId="217751271" sldId="356"/>
            <ac:spMk id="2" creationId="{00000000-0000-0000-0000-000000000000}"/>
          </ac:spMkLst>
        </pc:spChg>
        <pc:spChg chg="del">
          <ac:chgData name="Larry Bradley" userId="67631ef6f7de5316" providerId="LiveId" clId="{B72C0742-E2C2-4799-89CE-86A28F998636}" dt="2018-12-07T03:35:45.494" v="209" actId="478"/>
          <ac:spMkLst>
            <pc:docMk/>
            <pc:sldMk cId="217751271" sldId="356"/>
            <ac:spMk id="10" creationId="{EBFFDA82-00D8-469A-9B27-047959FC4B43}"/>
          </ac:spMkLst>
        </pc:spChg>
        <pc:spChg chg="add">
          <ac:chgData name="Larry Bradley" userId="67631ef6f7de5316" providerId="LiveId" clId="{B72C0742-E2C2-4799-89CE-86A28F998636}" dt="2018-12-07T03:38:53.050" v="255"/>
          <ac:spMkLst>
            <pc:docMk/>
            <pc:sldMk cId="217751271" sldId="356"/>
            <ac:spMk id="12" creationId="{5C0B9F8D-6AEC-4FC7-967C-FF2B2F26051F}"/>
          </ac:spMkLst>
        </pc:spChg>
      </pc:sldChg>
      <pc:sldChg chg="addSp delSp modSp">
        <pc:chgData name="Larry Bradley" userId="67631ef6f7de5316" providerId="LiveId" clId="{B72C0742-E2C2-4799-89CE-86A28F998636}" dt="2018-12-07T04:19:08.686" v="378"/>
        <pc:sldMkLst>
          <pc:docMk/>
          <pc:sldMk cId="672122453" sldId="358"/>
        </pc:sldMkLst>
        <pc:spChg chg="mod">
          <ac:chgData name="Larry Bradley" userId="67631ef6f7de5316" providerId="LiveId" clId="{B72C0742-E2C2-4799-89CE-86A28F998636}" dt="2018-12-07T04:19:08.686" v="378"/>
          <ac:spMkLst>
            <pc:docMk/>
            <pc:sldMk cId="672122453" sldId="358"/>
            <ac:spMk id="2" creationId="{00000000-0000-0000-0000-000000000000}"/>
          </ac:spMkLst>
        </pc:spChg>
        <pc:spChg chg="del">
          <ac:chgData name="Larry Bradley" userId="67631ef6f7de5316" providerId="LiveId" clId="{B72C0742-E2C2-4799-89CE-86A28F998636}" dt="2018-12-07T03:35:50.351" v="210" actId="478"/>
          <ac:spMkLst>
            <pc:docMk/>
            <pc:sldMk cId="672122453" sldId="358"/>
            <ac:spMk id="13" creationId="{C7A96DFB-B250-4BFF-9984-91013449B017}"/>
          </ac:spMkLst>
        </pc:spChg>
        <pc:spChg chg="add">
          <ac:chgData name="Larry Bradley" userId="67631ef6f7de5316" providerId="LiveId" clId="{B72C0742-E2C2-4799-89CE-86A28F998636}" dt="2018-12-07T03:39:27.030" v="263"/>
          <ac:spMkLst>
            <pc:docMk/>
            <pc:sldMk cId="672122453" sldId="358"/>
            <ac:spMk id="16" creationId="{017825B0-7F4D-4504-B4EA-64432A32297A}"/>
          </ac:spMkLst>
        </pc:spChg>
      </pc:sldChg>
      <pc:sldChg chg="addSp delSp modSp">
        <pc:chgData name="Larry Bradley" userId="67631ef6f7de5316" providerId="LiveId" clId="{B72C0742-E2C2-4799-89CE-86A28F998636}" dt="2018-12-07T04:19:25.880" v="382" actId="27309"/>
        <pc:sldMkLst>
          <pc:docMk/>
          <pc:sldMk cId="1031253428" sldId="359"/>
        </pc:sldMkLst>
        <pc:spChg chg="mod">
          <ac:chgData name="Larry Bradley" userId="67631ef6f7de5316" providerId="LiveId" clId="{B72C0742-E2C2-4799-89CE-86A28F998636}" dt="2018-12-07T04:19:14.939" v="379"/>
          <ac:spMkLst>
            <pc:docMk/>
            <pc:sldMk cId="1031253428" sldId="359"/>
            <ac:spMk id="2" creationId="{00000000-0000-0000-0000-000000000000}"/>
          </ac:spMkLst>
        </pc:spChg>
        <pc:spChg chg="del">
          <ac:chgData name="Larry Bradley" userId="67631ef6f7de5316" providerId="LiveId" clId="{B72C0742-E2C2-4799-89CE-86A28F998636}" dt="2018-12-07T03:35:55.443" v="211" actId="478"/>
          <ac:spMkLst>
            <pc:docMk/>
            <pc:sldMk cId="1031253428" sldId="359"/>
            <ac:spMk id="8" creationId="{2970E992-C75F-436B-98E8-82934FE704EE}"/>
          </ac:spMkLst>
        </pc:spChg>
        <pc:spChg chg="add">
          <ac:chgData name="Larry Bradley" userId="67631ef6f7de5316" providerId="LiveId" clId="{B72C0742-E2C2-4799-89CE-86A28F998636}" dt="2018-12-07T03:38:55.466" v="256"/>
          <ac:spMkLst>
            <pc:docMk/>
            <pc:sldMk cId="1031253428" sldId="359"/>
            <ac:spMk id="12" creationId="{87FB3F81-50C2-4F5B-848B-B655E8CC05F5}"/>
          </ac:spMkLst>
        </pc:spChg>
        <pc:graphicFrameChg chg="add del modGraphic">
          <ac:chgData name="Larry Bradley" userId="67631ef6f7de5316" providerId="LiveId" clId="{B72C0742-E2C2-4799-89CE-86A28F998636}" dt="2018-12-07T04:19:25.880" v="382" actId="27309"/>
          <ac:graphicFrameMkLst>
            <pc:docMk/>
            <pc:sldMk cId="1031253428" sldId="359"/>
            <ac:graphicFrameMk id="5" creationId="{A9A28AE0-2871-4AA9-B4A5-763FB8BAB956}"/>
          </ac:graphicFrameMkLst>
        </pc:graphicFrameChg>
      </pc:sldChg>
      <pc:sldChg chg="addSp delSp modSp">
        <pc:chgData name="Larry Bradley" userId="67631ef6f7de5316" providerId="LiveId" clId="{B72C0742-E2C2-4799-89CE-86A28F998636}" dt="2018-12-07T04:19:35.419" v="383"/>
        <pc:sldMkLst>
          <pc:docMk/>
          <pc:sldMk cId="1552762282" sldId="360"/>
        </pc:sldMkLst>
        <pc:spChg chg="mod">
          <ac:chgData name="Larry Bradley" userId="67631ef6f7de5316" providerId="LiveId" clId="{B72C0742-E2C2-4799-89CE-86A28F998636}" dt="2018-12-07T04:19:35.419" v="383"/>
          <ac:spMkLst>
            <pc:docMk/>
            <pc:sldMk cId="1552762282" sldId="360"/>
            <ac:spMk id="2" creationId="{00000000-0000-0000-0000-000000000000}"/>
          </ac:spMkLst>
        </pc:spChg>
        <pc:spChg chg="del">
          <ac:chgData name="Larry Bradley" userId="67631ef6f7de5316" providerId="LiveId" clId="{B72C0742-E2C2-4799-89CE-86A28F998636}" dt="2018-12-07T03:35:59.692" v="212" actId="478"/>
          <ac:spMkLst>
            <pc:docMk/>
            <pc:sldMk cId="1552762282" sldId="360"/>
            <ac:spMk id="12" creationId="{F8F87A22-EA30-4C0D-93EC-2C801862F3B7}"/>
          </ac:spMkLst>
        </pc:spChg>
        <pc:spChg chg="add">
          <ac:chgData name="Larry Bradley" userId="67631ef6f7de5316" providerId="LiveId" clId="{B72C0742-E2C2-4799-89CE-86A28F998636}" dt="2018-12-07T03:38:58.887" v="257"/>
          <ac:spMkLst>
            <pc:docMk/>
            <pc:sldMk cId="1552762282" sldId="360"/>
            <ac:spMk id="15" creationId="{93F91BA4-2FFE-4E34-B13C-8D072672DCE5}"/>
          </ac:spMkLst>
        </pc:spChg>
        <pc:spChg chg="add del">
          <ac:chgData name="Larry Bradley" userId="67631ef6f7de5316" providerId="LiveId" clId="{B72C0742-E2C2-4799-89CE-86A28F998636}" dt="2018-12-07T03:39:02.931" v="259"/>
          <ac:spMkLst>
            <pc:docMk/>
            <pc:sldMk cId="1552762282" sldId="360"/>
            <ac:spMk id="16" creationId="{76C9E37C-D9B3-4D78-8C88-E046B7607355}"/>
          </ac:spMkLst>
        </pc:spChg>
      </pc:sldChg>
      <pc:sldChg chg="addSp delSp modSp">
        <pc:chgData name="Larry Bradley" userId="67631ef6f7de5316" providerId="LiveId" clId="{B72C0742-E2C2-4799-89CE-86A28F998636}" dt="2018-12-07T04:19:42.104" v="384"/>
        <pc:sldMkLst>
          <pc:docMk/>
          <pc:sldMk cId="3420444988" sldId="361"/>
        </pc:sldMkLst>
        <pc:spChg chg="mod">
          <ac:chgData name="Larry Bradley" userId="67631ef6f7de5316" providerId="LiveId" clId="{B72C0742-E2C2-4799-89CE-86A28F998636}" dt="2018-12-07T04:19:42.104" v="384"/>
          <ac:spMkLst>
            <pc:docMk/>
            <pc:sldMk cId="3420444988" sldId="361"/>
            <ac:spMk id="2" creationId="{00000000-0000-0000-0000-000000000000}"/>
          </ac:spMkLst>
        </pc:spChg>
        <pc:spChg chg="del">
          <ac:chgData name="Larry Bradley" userId="67631ef6f7de5316" providerId="LiveId" clId="{B72C0742-E2C2-4799-89CE-86A28F998636}" dt="2018-12-07T03:36:03.960" v="213" actId="478"/>
          <ac:spMkLst>
            <pc:docMk/>
            <pc:sldMk cId="3420444988" sldId="361"/>
            <ac:spMk id="15" creationId="{AAB6A3E3-5BE9-4EC1-8947-8CA6519CF9D0}"/>
          </ac:spMkLst>
        </pc:spChg>
        <pc:spChg chg="add">
          <ac:chgData name="Larry Bradley" userId="67631ef6f7de5316" providerId="LiveId" clId="{B72C0742-E2C2-4799-89CE-86A28F998636}" dt="2018-12-07T03:39:06.362" v="260"/>
          <ac:spMkLst>
            <pc:docMk/>
            <pc:sldMk cId="3420444988" sldId="361"/>
            <ac:spMk id="17" creationId="{97589040-5F62-4FD4-B43C-0EEA0D9ED4C9}"/>
          </ac:spMkLst>
        </pc:spChg>
      </pc:sldChg>
      <pc:sldChg chg="addSp delSp modSp">
        <pc:chgData name="Larry Bradley" userId="67631ef6f7de5316" providerId="LiveId" clId="{B72C0742-E2C2-4799-89CE-86A28F998636}" dt="2018-12-07T03:39:10.304" v="261"/>
        <pc:sldMkLst>
          <pc:docMk/>
          <pc:sldMk cId="3606390003" sldId="366"/>
        </pc:sldMkLst>
        <pc:spChg chg="mod">
          <ac:chgData name="Larry Bradley" userId="67631ef6f7de5316" providerId="LiveId" clId="{B72C0742-E2C2-4799-89CE-86A28F998636}" dt="2018-12-07T03:36:58.768" v="217" actId="20577"/>
          <ac:spMkLst>
            <pc:docMk/>
            <pc:sldMk cId="3606390003" sldId="366"/>
            <ac:spMk id="6" creationId="{00000000-0000-0000-0000-000000000000}"/>
          </ac:spMkLst>
        </pc:spChg>
        <pc:spChg chg="del">
          <ac:chgData name="Larry Bradley" userId="67631ef6f7de5316" providerId="LiveId" clId="{B72C0742-E2C2-4799-89CE-86A28F998636}" dt="2018-12-07T03:36:09.037" v="214" actId="478"/>
          <ac:spMkLst>
            <pc:docMk/>
            <pc:sldMk cId="3606390003" sldId="366"/>
            <ac:spMk id="10" creationId="{42E598B9-0EDC-4505-8654-A2C3AA20B546}"/>
          </ac:spMkLst>
        </pc:spChg>
        <pc:spChg chg="add">
          <ac:chgData name="Larry Bradley" userId="67631ef6f7de5316" providerId="LiveId" clId="{B72C0742-E2C2-4799-89CE-86A28F998636}" dt="2018-12-07T03:39:10.304" v="261"/>
          <ac:spMkLst>
            <pc:docMk/>
            <pc:sldMk cId="3606390003" sldId="366"/>
            <ac:spMk id="12" creationId="{2C083ADF-6F02-4B90-838F-205562C6B1DB}"/>
          </ac:spMkLst>
        </pc:spChg>
      </pc:sldChg>
      <pc:sldChg chg="addSp delSp modSp">
        <pc:chgData name="Larry Bradley" userId="67631ef6f7de5316" providerId="LiveId" clId="{B72C0742-E2C2-4799-89CE-86A28F998636}" dt="2018-12-07T03:48:46.616" v="294" actId="207"/>
        <pc:sldMkLst>
          <pc:docMk/>
          <pc:sldMk cId="3652187077" sldId="392"/>
        </pc:sldMkLst>
        <pc:spChg chg="mod">
          <ac:chgData name="Larry Bradley" userId="67631ef6f7de5316" providerId="LiveId" clId="{B72C0742-E2C2-4799-89CE-86A28F998636}" dt="2018-12-07T03:48:29.022" v="292" actId="20577"/>
          <ac:spMkLst>
            <pc:docMk/>
            <pc:sldMk cId="3652187077" sldId="392"/>
            <ac:spMk id="2" creationId="{00000000-0000-0000-0000-000000000000}"/>
          </ac:spMkLst>
        </pc:spChg>
        <pc:spChg chg="mod">
          <ac:chgData name="Larry Bradley" userId="67631ef6f7de5316" providerId="LiveId" clId="{B72C0742-E2C2-4799-89CE-86A28F998636}" dt="2018-12-07T03:48:46.616" v="294" actId="207"/>
          <ac:spMkLst>
            <pc:docMk/>
            <pc:sldMk cId="3652187077" sldId="392"/>
            <ac:spMk id="4" creationId="{00000000-0000-0000-0000-000000000000}"/>
          </ac:spMkLst>
        </pc:spChg>
        <pc:spChg chg="add">
          <ac:chgData name="Larry Bradley" userId="67631ef6f7de5316" providerId="LiveId" clId="{B72C0742-E2C2-4799-89CE-86A28F998636}" dt="2018-12-07T03:37:47.523" v="232"/>
          <ac:spMkLst>
            <pc:docMk/>
            <pc:sldMk cId="3652187077" sldId="392"/>
            <ac:spMk id="10" creationId="{86725139-18E7-41F1-A5F6-51DDEAF223E0}"/>
          </ac:spMkLst>
        </pc:spChg>
        <pc:spChg chg="del">
          <ac:chgData name="Larry Bradley" userId="67631ef6f7de5316" providerId="LiveId" clId="{B72C0742-E2C2-4799-89CE-86A28F998636}" dt="2018-12-07T03:34:10.471" v="190" actId="478"/>
          <ac:spMkLst>
            <pc:docMk/>
            <pc:sldMk cId="3652187077" sldId="392"/>
            <ac:spMk id="14" creationId="{9E6305BC-F72F-44F2-BB17-55FC4F57143C}"/>
          </ac:spMkLst>
        </pc:spChg>
      </pc:sldChg>
      <pc:sldChg chg="addSp delSp modSp">
        <pc:chgData name="Larry Bradley" userId="67631ef6f7de5316" providerId="LiveId" clId="{B72C0742-E2C2-4799-89CE-86A28F998636}" dt="2018-12-07T03:49:32.135" v="295"/>
        <pc:sldMkLst>
          <pc:docMk/>
          <pc:sldMk cId="1532662343" sldId="394"/>
        </pc:sldMkLst>
        <pc:spChg chg="mod">
          <ac:chgData name="Larry Bradley" userId="67631ef6f7de5316" providerId="LiveId" clId="{B72C0742-E2C2-4799-89CE-86A28F998636}" dt="2018-12-07T03:49:32.135" v="295"/>
          <ac:spMkLst>
            <pc:docMk/>
            <pc:sldMk cId="1532662343" sldId="394"/>
            <ac:spMk id="2" creationId="{00000000-0000-0000-0000-000000000000}"/>
          </ac:spMkLst>
        </pc:spChg>
        <pc:spChg chg="add">
          <ac:chgData name="Larry Bradley" userId="67631ef6f7de5316" providerId="LiveId" clId="{B72C0742-E2C2-4799-89CE-86A28F998636}" dt="2018-12-07T03:37:49.962" v="233"/>
          <ac:spMkLst>
            <pc:docMk/>
            <pc:sldMk cId="1532662343" sldId="394"/>
            <ac:spMk id="10" creationId="{AC053C2F-4168-4A0C-9DFE-076DBF34E72F}"/>
          </ac:spMkLst>
        </pc:spChg>
        <pc:spChg chg="del">
          <ac:chgData name="Larry Bradley" userId="67631ef6f7de5316" providerId="LiveId" clId="{B72C0742-E2C2-4799-89CE-86A28F998636}" dt="2018-12-07T03:34:14.150" v="191" actId="478"/>
          <ac:spMkLst>
            <pc:docMk/>
            <pc:sldMk cId="1532662343" sldId="394"/>
            <ac:spMk id="14" creationId="{BF364EE8-BE7D-4CE7-B6E0-EBE50108F5A0}"/>
          </ac:spMkLst>
        </pc:spChg>
      </pc:sldChg>
      <pc:sldChg chg="addSp delSp modSp">
        <pc:chgData name="Larry Bradley" userId="67631ef6f7de5316" providerId="LiveId" clId="{B72C0742-E2C2-4799-89CE-86A28F998636}" dt="2018-12-07T03:49:43.888" v="297"/>
        <pc:sldMkLst>
          <pc:docMk/>
          <pc:sldMk cId="451501244" sldId="395"/>
        </pc:sldMkLst>
        <pc:spChg chg="mod">
          <ac:chgData name="Larry Bradley" userId="67631ef6f7de5316" providerId="LiveId" clId="{B72C0742-E2C2-4799-89CE-86A28F998636}" dt="2018-12-07T03:49:43.888" v="297"/>
          <ac:spMkLst>
            <pc:docMk/>
            <pc:sldMk cId="451501244" sldId="395"/>
            <ac:spMk id="2" creationId="{00000000-0000-0000-0000-000000000000}"/>
          </ac:spMkLst>
        </pc:spChg>
        <pc:spChg chg="del">
          <ac:chgData name="Larry Bradley" userId="67631ef6f7de5316" providerId="LiveId" clId="{B72C0742-E2C2-4799-89CE-86A28F998636}" dt="2018-12-07T03:34:28.347" v="193" actId="478"/>
          <ac:spMkLst>
            <pc:docMk/>
            <pc:sldMk cId="451501244" sldId="395"/>
            <ac:spMk id="11" creationId="{E02712D7-A6F5-4ADD-85E1-E7E32F368982}"/>
          </ac:spMkLst>
        </pc:spChg>
        <pc:spChg chg="add">
          <ac:chgData name="Larry Bradley" userId="67631ef6f7de5316" providerId="LiveId" clId="{B72C0742-E2C2-4799-89CE-86A28F998636}" dt="2018-12-07T03:37:54.954" v="235"/>
          <ac:spMkLst>
            <pc:docMk/>
            <pc:sldMk cId="451501244" sldId="395"/>
            <ac:spMk id="12" creationId="{6E6AB732-2B12-4D2A-ABA4-916622E50BBF}"/>
          </ac:spMkLst>
        </pc:spChg>
      </pc:sldChg>
      <pc:sldChg chg="addSp delSp modSp">
        <pc:chgData name="Larry Bradley" userId="67631ef6f7de5316" providerId="LiveId" clId="{B72C0742-E2C2-4799-89CE-86A28F998636}" dt="2018-12-07T03:49:48.360" v="298"/>
        <pc:sldMkLst>
          <pc:docMk/>
          <pc:sldMk cId="943482635" sldId="398"/>
        </pc:sldMkLst>
        <pc:spChg chg="mod">
          <ac:chgData name="Larry Bradley" userId="67631ef6f7de5316" providerId="LiveId" clId="{B72C0742-E2C2-4799-89CE-86A28F998636}" dt="2018-12-07T03:49:48.360" v="298"/>
          <ac:spMkLst>
            <pc:docMk/>
            <pc:sldMk cId="943482635" sldId="398"/>
            <ac:spMk id="2" creationId="{00000000-0000-0000-0000-000000000000}"/>
          </ac:spMkLst>
        </pc:spChg>
        <pc:spChg chg="add">
          <ac:chgData name="Larry Bradley" userId="67631ef6f7de5316" providerId="LiveId" clId="{B72C0742-E2C2-4799-89CE-86A28F998636}" dt="2018-12-07T03:38:02.239" v="237"/>
          <ac:spMkLst>
            <pc:docMk/>
            <pc:sldMk cId="943482635" sldId="398"/>
            <ac:spMk id="12" creationId="{47903B5F-F714-4F22-A59B-3A9FD7D7FD67}"/>
          </ac:spMkLst>
        </pc:spChg>
        <pc:spChg chg="del">
          <ac:chgData name="Larry Bradley" userId="67631ef6f7de5316" providerId="LiveId" clId="{B72C0742-E2C2-4799-89CE-86A28F998636}" dt="2018-12-07T03:34:32.382" v="194" actId="478"/>
          <ac:spMkLst>
            <pc:docMk/>
            <pc:sldMk cId="943482635" sldId="398"/>
            <ac:spMk id="18" creationId="{857E35E5-70F6-4C30-AEC6-167D6070DCDE}"/>
          </ac:spMkLst>
        </pc:spChg>
      </pc:sldChg>
      <pc:sldChg chg="addSp delSp modSp">
        <pc:chgData name="Larry Bradley" userId="67631ef6f7de5316" providerId="LiveId" clId="{B72C0742-E2C2-4799-89CE-86A28F998636}" dt="2018-12-07T03:58:32.147" v="309" actId="14100"/>
        <pc:sldMkLst>
          <pc:docMk/>
          <pc:sldMk cId="879585309" sldId="399"/>
        </pc:sldMkLst>
        <pc:spChg chg="mod">
          <ac:chgData name="Larry Bradley" userId="67631ef6f7de5316" providerId="LiveId" clId="{B72C0742-E2C2-4799-89CE-86A28F998636}" dt="2018-12-07T03:50:00.710" v="299"/>
          <ac:spMkLst>
            <pc:docMk/>
            <pc:sldMk cId="879585309" sldId="399"/>
            <ac:spMk id="2" creationId="{00000000-0000-0000-0000-000000000000}"/>
          </ac:spMkLst>
        </pc:spChg>
        <pc:spChg chg="add">
          <ac:chgData name="Larry Bradley" userId="67631ef6f7de5316" providerId="LiveId" clId="{B72C0742-E2C2-4799-89CE-86A28F998636}" dt="2018-12-07T03:37:59.562" v="236"/>
          <ac:spMkLst>
            <pc:docMk/>
            <pc:sldMk cId="879585309" sldId="399"/>
            <ac:spMk id="10" creationId="{85F84D3A-7D8A-4795-BB82-E132AB259094}"/>
          </ac:spMkLst>
        </pc:spChg>
        <pc:spChg chg="mod">
          <ac:chgData name="Larry Bradley" userId="67631ef6f7de5316" providerId="LiveId" clId="{B72C0742-E2C2-4799-89CE-86A28F998636}" dt="2018-12-07T03:58:32.147" v="309" actId="14100"/>
          <ac:spMkLst>
            <pc:docMk/>
            <pc:sldMk cId="879585309" sldId="399"/>
            <ac:spMk id="11" creationId="{00000000-0000-0000-0000-000000000000}"/>
          </ac:spMkLst>
        </pc:spChg>
        <pc:spChg chg="mod">
          <ac:chgData name="Larry Bradley" userId="67631ef6f7de5316" providerId="LiveId" clId="{B72C0742-E2C2-4799-89CE-86A28F998636}" dt="2018-12-07T03:58:29.027" v="308" actId="14100"/>
          <ac:spMkLst>
            <pc:docMk/>
            <pc:sldMk cId="879585309" sldId="399"/>
            <ac:spMk id="14" creationId="{00000000-0000-0000-0000-000000000000}"/>
          </ac:spMkLst>
        </pc:spChg>
        <pc:spChg chg="del">
          <ac:chgData name="Larry Bradley" userId="67631ef6f7de5316" providerId="LiveId" clId="{B72C0742-E2C2-4799-89CE-86A28F998636}" dt="2018-12-07T03:34:36.547" v="195" actId="478"/>
          <ac:spMkLst>
            <pc:docMk/>
            <pc:sldMk cId="879585309" sldId="399"/>
            <ac:spMk id="15" creationId="{B9E41E5F-8F3B-44B5-B40C-7AEA3F53FE59}"/>
          </ac:spMkLst>
        </pc:spChg>
      </pc:sldChg>
      <pc:sldChg chg="addSp delSp modSp ord">
        <pc:chgData name="Larry Bradley" userId="67631ef6f7de5316" providerId="LiveId" clId="{B72C0742-E2C2-4799-89CE-86A28F998636}" dt="2018-12-07T03:46:59.836" v="288"/>
        <pc:sldMkLst>
          <pc:docMk/>
          <pc:sldMk cId="1273313953" sldId="400"/>
        </pc:sldMkLst>
        <pc:spChg chg="mod">
          <ac:chgData name="Larry Bradley" userId="67631ef6f7de5316" providerId="LiveId" clId="{B72C0742-E2C2-4799-89CE-86A28F998636}" dt="2018-12-07T03:13:36.664" v="39" actId="20577"/>
          <ac:spMkLst>
            <pc:docMk/>
            <pc:sldMk cId="1273313953" sldId="400"/>
            <ac:spMk id="2" creationId="{00000000-0000-0000-0000-000000000000}"/>
          </ac:spMkLst>
        </pc:spChg>
        <pc:spChg chg="mod">
          <ac:chgData name="Larry Bradley" userId="67631ef6f7de5316" providerId="LiveId" clId="{B72C0742-E2C2-4799-89CE-86A28F998636}" dt="2018-12-07T03:11:34.897" v="1" actId="207"/>
          <ac:spMkLst>
            <pc:docMk/>
            <pc:sldMk cId="1273313953" sldId="400"/>
            <ac:spMk id="5" creationId="{00000000-0000-0000-0000-000000000000}"/>
          </ac:spMkLst>
        </pc:spChg>
        <pc:spChg chg="mod">
          <ac:chgData name="Larry Bradley" userId="67631ef6f7de5316" providerId="LiveId" clId="{B72C0742-E2C2-4799-89CE-86A28F998636}" dt="2018-12-07T03:12:08.117" v="8" actId="20577"/>
          <ac:spMkLst>
            <pc:docMk/>
            <pc:sldMk cId="1273313953" sldId="400"/>
            <ac:spMk id="6" creationId="{00000000-0000-0000-0000-000000000000}"/>
          </ac:spMkLst>
        </pc:spChg>
        <pc:spChg chg="del">
          <ac:chgData name="Larry Bradley" userId="67631ef6f7de5316" providerId="LiveId" clId="{B72C0742-E2C2-4799-89CE-86A28F998636}" dt="2018-12-07T03:34:41.286" v="196" actId="478"/>
          <ac:spMkLst>
            <pc:docMk/>
            <pc:sldMk cId="1273313953" sldId="400"/>
            <ac:spMk id="10" creationId="{C49495BA-B270-491F-B7DF-9E8E7539CC89}"/>
          </ac:spMkLst>
        </pc:spChg>
        <pc:spChg chg="add">
          <ac:chgData name="Larry Bradley" userId="67631ef6f7de5316" providerId="LiveId" clId="{B72C0742-E2C2-4799-89CE-86A28F998636}" dt="2018-12-07T03:38:08.881" v="238"/>
          <ac:spMkLst>
            <pc:docMk/>
            <pc:sldMk cId="1273313953" sldId="400"/>
            <ac:spMk id="11" creationId="{C594E8E1-DB4C-4A6F-84F0-4AE158495F14}"/>
          </ac:spMkLst>
        </pc:spChg>
        <pc:spChg chg="mod">
          <ac:chgData name="Larry Bradley" userId="67631ef6f7de5316" providerId="LiveId" clId="{B72C0742-E2C2-4799-89CE-86A28F998636}" dt="2018-12-07T03:11:40.245" v="2" actId="207"/>
          <ac:spMkLst>
            <pc:docMk/>
            <pc:sldMk cId="1273313953" sldId="400"/>
            <ac:spMk id="15" creationId="{00000000-0000-0000-0000-000000000000}"/>
          </ac:spMkLst>
        </pc:spChg>
      </pc:sldChg>
      <pc:sldChg chg="addSp delSp add">
        <pc:chgData name="Larry Bradley" userId="67631ef6f7de5316" providerId="LiveId" clId="{B72C0742-E2C2-4799-89CE-86A28F998636}" dt="2018-12-07T03:39:12.706" v="262"/>
        <pc:sldMkLst>
          <pc:docMk/>
          <pc:sldMk cId="295835600" sldId="449"/>
        </pc:sldMkLst>
        <pc:spChg chg="del">
          <ac:chgData name="Larry Bradley" userId="67631ef6f7de5316" providerId="LiveId" clId="{B72C0742-E2C2-4799-89CE-86A28F998636}" dt="2018-12-07T03:36:19.707" v="215" actId="478"/>
          <ac:spMkLst>
            <pc:docMk/>
            <pc:sldMk cId="295835600" sldId="449"/>
            <ac:spMk id="7" creationId="{7B07D901-1E65-41B5-9C67-1DF146BB1B12}"/>
          </ac:spMkLst>
        </pc:spChg>
        <pc:spChg chg="add">
          <ac:chgData name="Larry Bradley" userId="67631ef6f7de5316" providerId="LiveId" clId="{B72C0742-E2C2-4799-89CE-86A28F998636}" dt="2018-12-07T03:39:12.706" v="262"/>
          <ac:spMkLst>
            <pc:docMk/>
            <pc:sldMk cId="295835600" sldId="449"/>
            <ac:spMk id="10" creationId="{0BC72E0F-5F92-46CF-90E6-08F3D435450D}"/>
          </ac:spMkLst>
        </pc:spChg>
      </pc:sldChg>
      <pc:sldChg chg="add setBg">
        <pc:chgData name="Larry Bradley" userId="67631ef6f7de5316" providerId="LiveId" clId="{B72C0742-E2C2-4799-89CE-86A28F998636}" dt="2018-12-07T03:57:51.533" v="305"/>
        <pc:sldMkLst>
          <pc:docMk/>
          <pc:sldMk cId="4131995514" sldId="536"/>
        </pc:sldMkLst>
      </pc:sldChg>
    </pc:docChg>
  </pc:docChgLst>
  <pc:docChgLst>
    <pc:chgData name="Larry Bradley" userId="67631ef6f7de5316" providerId="LiveId" clId="{8068BE00-BC86-4C8D-949F-5EBA8F8DB360}"/>
    <pc:docChg chg="modSld">
      <pc:chgData name="Larry Bradley" userId="67631ef6f7de5316" providerId="LiveId" clId="{8068BE00-BC86-4C8D-949F-5EBA8F8DB360}" dt="2019-02-27T02:49:35.155" v="7" actId="1076"/>
      <pc:docMkLst>
        <pc:docMk/>
      </pc:docMkLst>
      <pc:sldChg chg="addSp modSp">
        <pc:chgData name="Larry Bradley" userId="67631ef6f7de5316" providerId="LiveId" clId="{8068BE00-BC86-4C8D-949F-5EBA8F8DB360}" dt="2019-02-27T02:49:35.155" v="7" actId="1076"/>
        <pc:sldMkLst>
          <pc:docMk/>
          <pc:sldMk cId="1831307406" sldId="313"/>
        </pc:sldMkLst>
        <pc:spChg chg="mod">
          <ac:chgData name="Larry Bradley" userId="67631ef6f7de5316" providerId="LiveId" clId="{8068BE00-BC86-4C8D-949F-5EBA8F8DB360}" dt="2019-02-27T02:49:21.476" v="3" actId="1076"/>
          <ac:spMkLst>
            <pc:docMk/>
            <pc:sldMk cId="1831307406" sldId="313"/>
            <ac:spMk id="2" creationId="{BF4B2C47-37D5-4B82-B9F5-8930470A762A}"/>
          </ac:spMkLst>
        </pc:spChg>
        <pc:picChg chg="add mod">
          <ac:chgData name="Larry Bradley" userId="67631ef6f7de5316" providerId="LiveId" clId="{8068BE00-BC86-4C8D-949F-5EBA8F8DB360}" dt="2019-02-27T02:49:35.155" v="7" actId="1076"/>
          <ac:picMkLst>
            <pc:docMk/>
            <pc:sldMk cId="1831307406" sldId="313"/>
            <ac:picMk id="4" creationId="{49A80220-5AF9-4C6B-BE5E-DF94920D4EC0}"/>
          </ac:picMkLst>
        </pc:picChg>
        <pc:picChg chg="mod">
          <ac:chgData name="Larry Bradley" userId="67631ef6f7de5316" providerId="LiveId" clId="{8068BE00-BC86-4C8D-949F-5EBA8F8DB360}" dt="2019-02-27T02:49:18.818" v="2" actId="1076"/>
          <ac:picMkLst>
            <pc:docMk/>
            <pc:sldMk cId="1831307406" sldId="313"/>
            <ac:picMk id="7" creationId="{00000000-0000-0000-0000-000000000000}"/>
          </ac:picMkLst>
        </pc:picChg>
        <pc:picChg chg="mod">
          <ac:chgData name="Larry Bradley" userId="67631ef6f7de5316" providerId="LiveId" clId="{8068BE00-BC86-4C8D-949F-5EBA8F8DB360}" dt="2019-02-27T02:49:32.769" v="6" actId="1076"/>
          <ac:picMkLst>
            <pc:docMk/>
            <pc:sldMk cId="1831307406" sldId="313"/>
            <ac:picMk id="8" creationId="{937A1F8B-83F6-480E-A336-DEFC6DB8F4DE}"/>
          </ac:picMkLst>
        </pc:picChg>
      </pc:sldChg>
    </pc:docChg>
  </pc:docChgLst>
  <pc:docChgLst>
    <pc:chgData name="Larry Bradley" userId="67631ef6f7de5316" providerId="LiveId" clId="{7921C6C2-520E-49B1-A40C-5BE800F5261E}"/>
    <pc:docChg chg="addSld modSld">
      <pc:chgData name="Larry Bradley" userId="67631ef6f7de5316" providerId="LiveId" clId="{7921C6C2-520E-49B1-A40C-5BE800F5261E}" dt="2018-12-06T04:48:56.251" v="6"/>
      <pc:docMkLst>
        <pc:docMk/>
      </pc:docMkLst>
      <pc:sldChg chg="add setBg">
        <pc:chgData name="Larry Bradley" userId="67631ef6f7de5316" providerId="LiveId" clId="{7921C6C2-520E-49B1-A40C-5BE800F5261E}" dt="2018-12-06T04:48:45.337" v="0"/>
        <pc:sldMkLst>
          <pc:docMk/>
          <pc:sldMk cId="3652187077" sldId="392"/>
        </pc:sldMkLst>
      </pc:sldChg>
      <pc:sldChg chg="add setBg">
        <pc:chgData name="Larry Bradley" userId="67631ef6f7de5316" providerId="LiveId" clId="{7921C6C2-520E-49B1-A40C-5BE800F5261E}" dt="2018-12-06T04:48:46.565" v="1"/>
        <pc:sldMkLst>
          <pc:docMk/>
          <pc:sldMk cId="1532662343" sldId="394"/>
        </pc:sldMkLst>
      </pc:sldChg>
      <pc:sldChg chg="add setBg">
        <pc:chgData name="Larry Bradley" userId="67631ef6f7de5316" providerId="LiveId" clId="{7921C6C2-520E-49B1-A40C-5BE800F5261E}" dt="2018-12-06T04:48:48.083" v="3"/>
        <pc:sldMkLst>
          <pc:docMk/>
          <pc:sldMk cId="451501244" sldId="395"/>
        </pc:sldMkLst>
      </pc:sldChg>
      <pc:sldChg chg="add setBg">
        <pc:chgData name="Larry Bradley" userId="67631ef6f7de5316" providerId="LiveId" clId="{7921C6C2-520E-49B1-A40C-5BE800F5261E}" dt="2018-12-06T04:48:52.035" v="4"/>
        <pc:sldMkLst>
          <pc:docMk/>
          <pc:sldMk cId="943482635" sldId="398"/>
        </pc:sldMkLst>
      </pc:sldChg>
      <pc:sldChg chg="add setBg">
        <pc:chgData name="Larry Bradley" userId="67631ef6f7de5316" providerId="LiveId" clId="{7921C6C2-520E-49B1-A40C-5BE800F5261E}" dt="2018-12-06T04:48:52.660" v="5"/>
        <pc:sldMkLst>
          <pc:docMk/>
          <pc:sldMk cId="879585309" sldId="399"/>
        </pc:sldMkLst>
      </pc:sldChg>
      <pc:sldChg chg="add setBg">
        <pc:chgData name="Larry Bradley" userId="67631ef6f7de5316" providerId="LiveId" clId="{7921C6C2-520E-49B1-A40C-5BE800F5261E}" dt="2018-12-06T04:48:56.251" v="6"/>
        <pc:sldMkLst>
          <pc:docMk/>
          <pc:sldMk cId="1273313953" sldId="40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F4FD294C-2124-4A53-A40E-B55D74AE2AD3}" type="datetimeFigureOut">
              <a:rPr lang="en-US" smtClean="0"/>
              <a:t>3/6/2019</a:t>
            </a:fld>
            <a:endParaRPr lang="en-US" dirty="0"/>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9613" y="4459288"/>
            <a:ext cx="5683250" cy="4224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6988"/>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2725" y="8916988"/>
            <a:ext cx="3078163" cy="469900"/>
          </a:xfrm>
          <a:prstGeom prst="rect">
            <a:avLst/>
          </a:prstGeom>
        </p:spPr>
        <p:txBody>
          <a:bodyPr vert="horz" lIns="91440" tIns="45720" rIns="91440" bIns="45720" rtlCol="0" anchor="b"/>
          <a:lstStyle>
            <a:lvl1pPr algn="r">
              <a:defRPr sz="1200"/>
            </a:lvl1pPr>
          </a:lstStyle>
          <a:p>
            <a:fld id="{DCCEE184-98DA-4085-A9C2-787FC6276E91}" type="slidenum">
              <a:rPr lang="en-US" smtClean="0"/>
              <a:t>‹#›</a:t>
            </a:fld>
            <a:endParaRPr lang="en-US" dirty="0"/>
          </a:p>
        </p:txBody>
      </p:sp>
    </p:spTree>
    <p:extLst>
      <p:ext uri="{BB962C8B-B14F-4D97-AF65-F5344CB8AC3E}">
        <p14:creationId xmlns:p14="http://schemas.microsoft.com/office/powerpoint/2010/main" val="190682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31863">
              <a:defRPr>
                <a:solidFill>
                  <a:schemeClr val="tx1"/>
                </a:solidFill>
                <a:latin typeface="Arial" panose="020B0604020202020204" pitchFamily="34" charset="0"/>
              </a:defRPr>
            </a:lvl1pPr>
            <a:lvl2pPr marL="742950" indent="-285750" defTabSz="931863">
              <a:defRPr>
                <a:solidFill>
                  <a:schemeClr val="tx1"/>
                </a:solidFill>
                <a:latin typeface="Arial" panose="020B0604020202020204" pitchFamily="34" charset="0"/>
              </a:defRPr>
            </a:lvl2pPr>
            <a:lvl3pPr marL="1143000" indent="-228600" defTabSz="931863">
              <a:defRPr>
                <a:solidFill>
                  <a:schemeClr val="tx1"/>
                </a:solidFill>
                <a:latin typeface="Arial" panose="020B0604020202020204" pitchFamily="34" charset="0"/>
              </a:defRPr>
            </a:lvl3pPr>
            <a:lvl4pPr marL="1600200" indent="-228600" defTabSz="931863">
              <a:defRPr>
                <a:solidFill>
                  <a:schemeClr val="tx1"/>
                </a:solidFill>
                <a:latin typeface="Arial" panose="020B0604020202020204" pitchFamily="34" charset="0"/>
              </a:defRPr>
            </a:lvl4pPr>
            <a:lvl5pPr marL="2057400" indent="-228600" defTabSz="931863">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fld id="{C95981BD-9E6E-4AD5-A51A-29E053D143CE}" type="slidenum">
              <a:rPr lang="en-US" altLang="en-US"/>
              <a:pPr/>
              <a:t>1</a:t>
            </a:fld>
            <a:endParaRPr lang="en-US" altLang="en-US" dirty="0"/>
          </a:p>
        </p:txBody>
      </p:sp>
      <p:sp>
        <p:nvSpPr>
          <p:cNvPr id="40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1731536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2C9137B-2BAD-4AE9-83B3-90F468233A6C}" type="datetimeFigureOut">
              <a:rPr lang="en-US" smtClean="0"/>
              <a:t>3/6/2019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CDCB48-C997-493C-AD49-5BBB198107AD}" type="slidenum">
              <a:rPr lang="en-US" smtClean="0"/>
              <a:t>‹#›</a:t>
            </a:fld>
            <a:endParaRPr lang="en-US" dirty="0"/>
          </a:p>
        </p:txBody>
      </p:sp>
    </p:spTree>
    <p:extLst>
      <p:ext uri="{BB962C8B-B14F-4D97-AF65-F5344CB8AC3E}">
        <p14:creationId xmlns:p14="http://schemas.microsoft.com/office/powerpoint/2010/main" val="1026073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C9137B-2BAD-4AE9-83B3-90F468233A6C}" type="datetimeFigureOut">
              <a:rPr lang="en-US" smtClean="0"/>
              <a:t>3/6/2019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CDCB48-C997-493C-AD49-5BBB198107AD}" type="slidenum">
              <a:rPr lang="en-US" smtClean="0"/>
              <a:t>‹#›</a:t>
            </a:fld>
            <a:endParaRPr lang="en-US" dirty="0"/>
          </a:p>
        </p:txBody>
      </p:sp>
    </p:spTree>
    <p:extLst>
      <p:ext uri="{BB962C8B-B14F-4D97-AF65-F5344CB8AC3E}">
        <p14:creationId xmlns:p14="http://schemas.microsoft.com/office/powerpoint/2010/main" val="2636188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C9137B-2BAD-4AE9-83B3-90F468233A6C}" type="datetimeFigureOut">
              <a:rPr lang="en-US" smtClean="0"/>
              <a:t>3/6/2019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CDCB48-C997-493C-AD49-5BBB198107AD}" type="slidenum">
              <a:rPr lang="en-US" smtClean="0"/>
              <a:t>‹#›</a:t>
            </a:fld>
            <a:endParaRPr lang="en-US" dirty="0"/>
          </a:p>
        </p:txBody>
      </p:sp>
    </p:spTree>
    <p:extLst>
      <p:ext uri="{BB962C8B-B14F-4D97-AF65-F5344CB8AC3E}">
        <p14:creationId xmlns:p14="http://schemas.microsoft.com/office/powerpoint/2010/main" val="1639275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000066"/>
              </a:solidFill>
              <a:effectLst/>
              <a:uLnTx/>
              <a:uFillTx/>
              <a:latin typeface="Times New Roman" pitchFamily="18"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66"/>
                </a:solidFill>
                <a:effectLst/>
                <a:uLnTx/>
                <a:uFillTx/>
                <a:latin typeface="Times New Roman" pitchFamily="18" charset="0"/>
                <a:ea typeface="+mn-ea"/>
                <a:cs typeface="+mn-cs"/>
              </a:rPr>
              <a:t>MDARC/SATERN 2017 Technician License Course</a:t>
            </a: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4F7CCFA-13C8-4453-9B14-FB2A43EC8015}" type="slidenum">
              <a:rPr kumimoji="0" lang="en-US" altLang="en-US" sz="1400" b="0" i="0" u="none" strike="noStrike" kern="1200" cap="none" spc="0" normalizeH="0" baseline="0" noProof="0">
                <a:ln>
                  <a:noFill/>
                </a:ln>
                <a:solidFill>
                  <a:srgbClr val="000066"/>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dirty="0">
              <a:ln>
                <a:noFill/>
              </a:ln>
              <a:solidFill>
                <a:srgbClr val="000066"/>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629288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C9137B-2BAD-4AE9-83B3-90F468233A6C}" type="datetimeFigureOut">
              <a:rPr lang="en-US" smtClean="0"/>
              <a:t>3/6/2019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CDCB48-C997-493C-AD49-5BBB198107AD}" type="slidenum">
              <a:rPr lang="en-US" smtClean="0"/>
              <a:t>‹#›</a:t>
            </a:fld>
            <a:endParaRPr lang="en-US" dirty="0"/>
          </a:p>
        </p:txBody>
      </p:sp>
    </p:spTree>
    <p:extLst>
      <p:ext uri="{BB962C8B-B14F-4D97-AF65-F5344CB8AC3E}">
        <p14:creationId xmlns:p14="http://schemas.microsoft.com/office/powerpoint/2010/main" val="979830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C9137B-2BAD-4AE9-83B3-90F468233A6C}" type="datetimeFigureOut">
              <a:rPr lang="en-US" smtClean="0"/>
              <a:t>3/6/2019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CDCB48-C997-493C-AD49-5BBB198107AD}" type="slidenum">
              <a:rPr lang="en-US" smtClean="0"/>
              <a:t>‹#›</a:t>
            </a:fld>
            <a:endParaRPr lang="en-US" dirty="0"/>
          </a:p>
        </p:txBody>
      </p:sp>
    </p:spTree>
    <p:extLst>
      <p:ext uri="{BB962C8B-B14F-4D97-AF65-F5344CB8AC3E}">
        <p14:creationId xmlns:p14="http://schemas.microsoft.com/office/powerpoint/2010/main" val="2552430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C9137B-2BAD-4AE9-83B3-90F468233A6C}" type="datetimeFigureOut">
              <a:rPr lang="en-US" smtClean="0"/>
              <a:t>3/6/2019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CDCB48-C997-493C-AD49-5BBB198107AD}" type="slidenum">
              <a:rPr lang="en-US" smtClean="0"/>
              <a:t>‹#›</a:t>
            </a:fld>
            <a:endParaRPr lang="en-US" dirty="0"/>
          </a:p>
        </p:txBody>
      </p:sp>
    </p:spTree>
    <p:extLst>
      <p:ext uri="{BB962C8B-B14F-4D97-AF65-F5344CB8AC3E}">
        <p14:creationId xmlns:p14="http://schemas.microsoft.com/office/powerpoint/2010/main" val="2793208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C9137B-2BAD-4AE9-83B3-90F468233A6C}" type="datetimeFigureOut">
              <a:rPr lang="en-US" smtClean="0"/>
              <a:t>3/6/2019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ECDCB48-C997-493C-AD49-5BBB198107AD}" type="slidenum">
              <a:rPr lang="en-US" smtClean="0"/>
              <a:t>‹#›</a:t>
            </a:fld>
            <a:endParaRPr lang="en-US" dirty="0"/>
          </a:p>
        </p:txBody>
      </p:sp>
    </p:spTree>
    <p:extLst>
      <p:ext uri="{BB962C8B-B14F-4D97-AF65-F5344CB8AC3E}">
        <p14:creationId xmlns:p14="http://schemas.microsoft.com/office/powerpoint/2010/main" val="1881586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C9137B-2BAD-4AE9-83B3-90F468233A6C}" type="datetimeFigureOut">
              <a:rPr lang="en-US" smtClean="0"/>
              <a:t>3/6/2019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ECDCB48-C997-493C-AD49-5BBB198107AD}" type="slidenum">
              <a:rPr lang="en-US" smtClean="0"/>
              <a:t>‹#›</a:t>
            </a:fld>
            <a:endParaRPr lang="en-US" dirty="0"/>
          </a:p>
        </p:txBody>
      </p:sp>
    </p:spTree>
    <p:extLst>
      <p:ext uri="{BB962C8B-B14F-4D97-AF65-F5344CB8AC3E}">
        <p14:creationId xmlns:p14="http://schemas.microsoft.com/office/powerpoint/2010/main" val="64210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C9137B-2BAD-4AE9-83B3-90F468233A6C}" type="datetimeFigureOut">
              <a:rPr lang="en-US" smtClean="0"/>
              <a:t>3/6/2019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ECDCB48-C997-493C-AD49-5BBB198107AD}" type="slidenum">
              <a:rPr lang="en-US" smtClean="0"/>
              <a:t>‹#›</a:t>
            </a:fld>
            <a:endParaRPr lang="en-US" dirty="0"/>
          </a:p>
        </p:txBody>
      </p:sp>
    </p:spTree>
    <p:extLst>
      <p:ext uri="{BB962C8B-B14F-4D97-AF65-F5344CB8AC3E}">
        <p14:creationId xmlns:p14="http://schemas.microsoft.com/office/powerpoint/2010/main" val="2776426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C9137B-2BAD-4AE9-83B3-90F468233A6C}" type="datetimeFigureOut">
              <a:rPr lang="en-US" smtClean="0"/>
              <a:t>3/6/2019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CDCB48-C997-493C-AD49-5BBB198107AD}" type="slidenum">
              <a:rPr lang="en-US" smtClean="0"/>
              <a:t>‹#›</a:t>
            </a:fld>
            <a:endParaRPr lang="en-US" dirty="0"/>
          </a:p>
        </p:txBody>
      </p:sp>
    </p:spTree>
    <p:extLst>
      <p:ext uri="{BB962C8B-B14F-4D97-AF65-F5344CB8AC3E}">
        <p14:creationId xmlns:p14="http://schemas.microsoft.com/office/powerpoint/2010/main" val="2015776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C9137B-2BAD-4AE9-83B3-90F468233A6C}" type="datetimeFigureOut">
              <a:rPr lang="en-US" smtClean="0"/>
              <a:t>3/6/2019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CDCB48-C997-493C-AD49-5BBB198107AD}" type="slidenum">
              <a:rPr lang="en-US" smtClean="0"/>
              <a:t>‹#›</a:t>
            </a:fld>
            <a:endParaRPr lang="en-US" dirty="0"/>
          </a:p>
        </p:txBody>
      </p:sp>
    </p:spTree>
    <p:extLst>
      <p:ext uri="{BB962C8B-B14F-4D97-AF65-F5344CB8AC3E}">
        <p14:creationId xmlns:p14="http://schemas.microsoft.com/office/powerpoint/2010/main" val="2625546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C9137B-2BAD-4AE9-83B3-90F468233A6C}" type="datetimeFigureOut">
              <a:rPr lang="en-US" smtClean="0"/>
              <a:t>3/6/2019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CDCB48-C997-493C-AD49-5BBB198107AD}" type="slidenum">
              <a:rPr lang="en-US" smtClean="0"/>
              <a:t>‹#›</a:t>
            </a:fld>
            <a:endParaRPr lang="en-US" dirty="0"/>
          </a:p>
        </p:txBody>
      </p:sp>
    </p:spTree>
    <p:extLst>
      <p:ext uri="{BB962C8B-B14F-4D97-AF65-F5344CB8AC3E}">
        <p14:creationId xmlns:p14="http://schemas.microsoft.com/office/powerpoint/2010/main" val="891025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0825" y="260350"/>
            <a:ext cx="864235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250825" y="1706563"/>
            <a:ext cx="8642350"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2118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latin typeface="Times New Roman" pitchFamily="18" charset="0"/>
              </a:defRPr>
            </a:lvl1pPr>
          </a:lstStyle>
          <a:p>
            <a:pPr>
              <a:defRPr/>
            </a:pPr>
            <a:endParaRPr lang="en-US" dirty="0"/>
          </a:p>
        </p:txBody>
      </p:sp>
      <p:sp>
        <p:nvSpPr>
          <p:cNvPr id="22118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latin typeface="Times New Roman" pitchFamily="18" charset="0"/>
              </a:defRPr>
            </a:lvl1pPr>
          </a:lstStyle>
          <a:p>
            <a:pPr>
              <a:defRPr/>
            </a:pPr>
            <a:r>
              <a:rPr lang="en-US" dirty="0"/>
              <a:t>MDARC/SATERN 2017 Technician License Course</a:t>
            </a:r>
          </a:p>
        </p:txBody>
      </p:sp>
      <p:sp>
        <p:nvSpPr>
          <p:cNvPr id="22119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latin typeface="Times New Roman" panose="02020603050405020304" pitchFamily="18" charset="0"/>
              </a:defRPr>
            </a:lvl1pPr>
          </a:lstStyle>
          <a:p>
            <a:pPr>
              <a:defRPr/>
            </a:pPr>
            <a:fld id="{678BAE74-ABC3-4BAE-BF79-8747B07F07AD}" type="slidenum">
              <a:rPr lang="en-US" altLang="en-US"/>
              <a:pPr>
                <a:defRPr/>
              </a:pPr>
              <a:t>‹#›</a:t>
            </a:fld>
            <a:endParaRPr lang="en-US" altLang="en-US" dirty="0"/>
          </a:p>
        </p:txBody>
      </p:sp>
    </p:spTree>
    <p:extLst>
      <p:ext uri="{BB962C8B-B14F-4D97-AF65-F5344CB8AC3E}">
        <p14:creationId xmlns:p14="http://schemas.microsoft.com/office/powerpoint/2010/main" val="1692073287"/>
      </p:ext>
    </p:extLst>
  </p:cSld>
  <p:clrMap bg1="lt1" tx1="dk1" bg2="lt2" tx2="dk2" accent1="accent1" accent2="accent2" accent3="accent3" accent4="accent4" accent5="accent5" accent6="accent6" hlink="hlink" folHlink="folHlink"/>
  <p:sldLayoutIdLst>
    <p:sldLayoutId id="2147483661" r:id="rId1"/>
  </p:sldLayoutIdLst>
  <p:hf hdr="0" dt="0"/>
  <p:txStyles>
    <p:titleStyle>
      <a:lvl1pPr algn="l" rtl="0" eaLnBrk="0" fontAlgn="base" hangingPunct="0">
        <a:spcBef>
          <a:spcPct val="0"/>
        </a:spcBef>
        <a:spcAft>
          <a:spcPct val="0"/>
        </a:spcAft>
        <a:defRPr sz="4000">
          <a:solidFill>
            <a:schemeClr val="bg1"/>
          </a:solidFill>
          <a:latin typeface="+mj-lt"/>
          <a:ea typeface="+mj-ea"/>
          <a:cs typeface="+mj-cs"/>
        </a:defRPr>
      </a:lvl1pPr>
      <a:lvl2pPr algn="l" rtl="0" eaLnBrk="0" fontAlgn="base" hangingPunct="0">
        <a:spcBef>
          <a:spcPct val="0"/>
        </a:spcBef>
        <a:spcAft>
          <a:spcPct val="0"/>
        </a:spcAft>
        <a:defRPr sz="4000">
          <a:solidFill>
            <a:schemeClr val="bg1"/>
          </a:solidFill>
          <a:latin typeface="Arial" charset="0"/>
        </a:defRPr>
      </a:lvl2pPr>
      <a:lvl3pPr algn="l" rtl="0" eaLnBrk="0" fontAlgn="base" hangingPunct="0">
        <a:spcBef>
          <a:spcPct val="0"/>
        </a:spcBef>
        <a:spcAft>
          <a:spcPct val="0"/>
        </a:spcAft>
        <a:defRPr sz="4000">
          <a:solidFill>
            <a:schemeClr val="bg1"/>
          </a:solidFill>
          <a:latin typeface="Arial" charset="0"/>
        </a:defRPr>
      </a:lvl3pPr>
      <a:lvl4pPr algn="l" rtl="0" eaLnBrk="0" fontAlgn="base" hangingPunct="0">
        <a:spcBef>
          <a:spcPct val="0"/>
        </a:spcBef>
        <a:spcAft>
          <a:spcPct val="0"/>
        </a:spcAft>
        <a:defRPr sz="4000">
          <a:solidFill>
            <a:schemeClr val="bg1"/>
          </a:solidFill>
          <a:latin typeface="Arial" charset="0"/>
        </a:defRPr>
      </a:lvl4pPr>
      <a:lvl5pPr algn="l" rtl="0" eaLnBrk="0" fontAlgn="base" hangingPunct="0">
        <a:spcBef>
          <a:spcPct val="0"/>
        </a:spcBef>
        <a:spcAft>
          <a:spcPct val="0"/>
        </a:spcAft>
        <a:defRPr sz="4000">
          <a:solidFill>
            <a:schemeClr val="bg1"/>
          </a:solidFill>
          <a:latin typeface="Arial" charset="0"/>
        </a:defRPr>
      </a:lvl5pPr>
      <a:lvl6pPr marL="457200" algn="l" rtl="0" fontAlgn="base">
        <a:spcBef>
          <a:spcPct val="0"/>
        </a:spcBef>
        <a:spcAft>
          <a:spcPct val="0"/>
        </a:spcAft>
        <a:defRPr sz="4000">
          <a:solidFill>
            <a:schemeClr val="bg1"/>
          </a:solidFill>
          <a:latin typeface="Arial" charset="0"/>
        </a:defRPr>
      </a:lvl6pPr>
      <a:lvl7pPr marL="914400" algn="l" rtl="0" fontAlgn="base">
        <a:spcBef>
          <a:spcPct val="0"/>
        </a:spcBef>
        <a:spcAft>
          <a:spcPct val="0"/>
        </a:spcAft>
        <a:defRPr sz="4000">
          <a:solidFill>
            <a:schemeClr val="bg1"/>
          </a:solidFill>
          <a:latin typeface="Arial" charset="0"/>
        </a:defRPr>
      </a:lvl7pPr>
      <a:lvl8pPr marL="1371600" algn="l" rtl="0" fontAlgn="base">
        <a:spcBef>
          <a:spcPct val="0"/>
        </a:spcBef>
        <a:spcAft>
          <a:spcPct val="0"/>
        </a:spcAft>
        <a:defRPr sz="4000">
          <a:solidFill>
            <a:schemeClr val="bg1"/>
          </a:solidFill>
          <a:latin typeface="Arial" charset="0"/>
        </a:defRPr>
      </a:lvl8pPr>
      <a:lvl9pPr marL="1828800" algn="l" rtl="0" fontAlgn="base">
        <a:spcBef>
          <a:spcPct val="0"/>
        </a:spcBef>
        <a:spcAft>
          <a:spcPct val="0"/>
        </a:spcAft>
        <a:defRPr sz="4000">
          <a:solidFill>
            <a:schemeClr val="bg1"/>
          </a:solidFill>
          <a:latin typeface="Arial" charset="0"/>
        </a:defRPr>
      </a:lvl9pPr>
    </p:titleStyle>
    <p:bodyStyle>
      <a:lvl1pPr marL="342900" indent="-342900" algn="l" rtl="0" eaLnBrk="0" fontAlgn="base" hangingPunct="0">
        <a:spcBef>
          <a:spcPct val="20000"/>
        </a:spcBef>
        <a:spcAft>
          <a:spcPct val="0"/>
        </a:spcAft>
        <a:buClr>
          <a:srgbClr val="FF1515"/>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1515"/>
        </a:buClr>
        <a:buChar char="•"/>
        <a:defRPr sz="2800">
          <a:solidFill>
            <a:schemeClr val="tx1"/>
          </a:solidFill>
          <a:latin typeface="+mn-lt"/>
        </a:defRPr>
      </a:lvl2pPr>
      <a:lvl3pPr marL="1143000" indent="-228600" algn="l" rtl="0" eaLnBrk="0" fontAlgn="base" hangingPunct="0">
        <a:spcBef>
          <a:spcPct val="20000"/>
        </a:spcBef>
        <a:spcAft>
          <a:spcPct val="0"/>
        </a:spcAft>
        <a:buClr>
          <a:srgbClr val="FF1515"/>
        </a:buClr>
        <a:buChar char="•"/>
        <a:defRPr sz="2400">
          <a:solidFill>
            <a:schemeClr val="tx1"/>
          </a:solidFill>
          <a:latin typeface="+mn-lt"/>
        </a:defRPr>
      </a:lvl3pPr>
      <a:lvl4pPr marL="1600200" indent="-228600" algn="l" rtl="0" eaLnBrk="0" fontAlgn="base" hangingPunct="0">
        <a:spcBef>
          <a:spcPct val="20000"/>
        </a:spcBef>
        <a:spcAft>
          <a:spcPct val="0"/>
        </a:spcAft>
        <a:buClr>
          <a:srgbClr val="FF1515"/>
        </a:buClr>
        <a:buChar char="•"/>
        <a:defRPr sz="2000">
          <a:solidFill>
            <a:schemeClr val="tx1"/>
          </a:solidFill>
          <a:latin typeface="+mn-lt"/>
        </a:defRPr>
      </a:lvl4pPr>
      <a:lvl5pPr marL="2057400" indent="-228600" algn="l" rtl="0" eaLnBrk="0" fontAlgn="base" hangingPunct="0">
        <a:spcBef>
          <a:spcPct val="20000"/>
        </a:spcBef>
        <a:spcAft>
          <a:spcPct val="0"/>
        </a:spcAft>
        <a:buClr>
          <a:srgbClr val="FF1515"/>
        </a:buClr>
        <a:buChar char="•"/>
        <a:defRPr sz="2000">
          <a:solidFill>
            <a:schemeClr val="tx1"/>
          </a:solidFill>
          <a:latin typeface="+mn-lt"/>
        </a:defRPr>
      </a:lvl5pPr>
      <a:lvl6pPr marL="2514600" indent="-228600" algn="l" rtl="0" fontAlgn="base">
        <a:spcBef>
          <a:spcPct val="20000"/>
        </a:spcBef>
        <a:spcAft>
          <a:spcPct val="0"/>
        </a:spcAft>
        <a:buClr>
          <a:srgbClr val="FF1515"/>
        </a:buClr>
        <a:buChar char="•"/>
        <a:defRPr sz="2000">
          <a:solidFill>
            <a:schemeClr val="tx1"/>
          </a:solidFill>
          <a:latin typeface="+mn-lt"/>
        </a:defRPr>
      </a:lvl6pPr>
      <a:lvl7pPr marL="2971800" indent="-228600" algn="l" rtl="0" fontAlgn="base">
        <a:spcBef>
          <a:spcPct val="20000"/>
        </a:spcBef>
        <a:spcAft>
          <a:spcPct val="0"/>
        </a:spcAft>
        <a:buClr>
          <a:srgbClr val="FF1515"/>
        </a:buClr>
        <a:buChar char="•"/>
        <a:defRPr sz="2000">
          <a:solidFill>
            <a:schemeClr val="tx1"/>
          </a:solidFill>
          <a:latin typeface="+mn-lt"/>
        </a:defRPr>
      </a:lvl7pPr>
      <a:lvl8pPr marL="3429000" indent="-228600" algn="l" rtl="0" fontAlgn="base">
        <a:spcBef>
          <a:spcPct val="20000"/>
        </a:spcBef>
        <a:spcAft>
          <a:spcPct val="0"/>
        </a:spcAft>
        <a:buClr>
          <a:srgbClr val="FF1515"/>
        </a:buClr>
        <a:buChar char="•"/>
        <a:defRPr sz="2000">
          <a:solidFill>
            <a:schemeClr val="tx1"/>
          </a:solidFill>
          <a:latin typeface="+mn-lt"/>
        </a:defRPr>
      </a:lvl8pPr>
      <a:lvl9pPr marL="3886200" indent="-228600" algn="l" rtl="0" fontAlgn="base">
        <a:spcBef>
          <a:spcPct val="20000"/>
        </a:spcBef>
        <a:spcAft>
          <a:spcPct val="0"/>
        </a:spcAft>
        <a:buClr>
          <a:srgbClr val="FF1515"/>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gif"/></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2.xml"/><Relationship Id="rId4" Type="http://schemas.microsoft.com/office/2007/relationships/hdphoto" Target="../media/hdphoto2.wdp"/></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jp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8.jpg"/><Relationship Id="rId1" Type="http://schemas.openxmlformats.org/officeDocument/2006/relationships/slideLayout" Target="../slideLayouts/slideLayout2.xml"/><Relationship Id="rId4" Type="http://schemas.microsoft.com/office/2007/relationships/hdphoto" Target="../media/hdphoto4.wdp"/></Relationships>
</file>

<file path=ppt/slides/_rels/slide4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xml"/><Relationship Id="rId5" Type="http://schemas.openxmlformats.org/officeDocument/2006/relationships/image" Target="../media/image47.png"/><Relationship Id="rId4" Type="http://schemas.openxmlformats.org/officeDocument/2006/relationships/image" Target="../media/image46.gif"/></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289379" y="392679"/>
            <a:ext cx="8655050" cy="1219200"/>
          </a:xfrm>
          <a:solidFill>
            <a:schemeClr val="accent4">
              <a:lumMod val="75000"/>
            </a:schemeClr>
          </a:solidFill>
        </p:spPr>
        <p:txBody>
          <a:bodyPr/>
          <a:lstStyle/>
          <a:p>
            <a:pPr eaLnBrk="1" hangingPunct="1">
              <a:defRPr/>
            </a:pPr>
            <a:r>
              <a:rPr lang="en-US" altLang="en-US" sz="4400" b="1" dirty="0">
                <a:solidFill>
                  <a:schemeClr val="bg1"/>
                </a:solidFill>
                <a:latin typeface="Verdana" panose="020B0604030504040204" pitchFamily="34" charset="0"/>
                <a:ea typeface="Verdana" panose="020B0604030504040204" pitchFamily="34" charset="0"/>
                <a:cs typeface="Verdana" panose="020B0604030504040204" pitchFamily="34" charset="0"/>
              </a:rPr>
              <a:t>Chapter 9</a:t>
            </a:r>
          </a:p>
        </p:txBody>
      </p:sp>
      <p:sp>
        <p:nvSpPr>
          <p:cNvPr id="5124" name="Rectangle 3"/>
          <p:cNvSpPr>
            <a:spLocks noGrp="1" noChangeArrowheads="1"/>
          </p:cNvSpPr>
          <p:nvPr>
            <p:ph type="body" idx="1"/>
          </p:nvPr>
        </p:nvSpPr>
        <p:spPr>
          <a:xfrm>
            <a:off x="285750" y="1611879"/>
            <a:ext cx="8655050" cy="5246121"/>
          </a:xfr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p:spPr>
        <p:txBody>
          <a:bodyPr/>
          <a:lstStyle/>
          <a:p>
            <a:pPr marL="0" indent="0" algn="ctr" eaLnBrk="1" hangingPunct="1">
              <a:buNone/>
              <a:defRPr/>
            </a:pPr>
            <a:r>
              <a:rPr lang="en-US" sz="4800" b="1" dirty="0">
                <a:solidFill>
                  <a:schemeClr val="accent1">
                    <a:lumMod val="75000"/>
                  </a:schemeClr>
                </a:solidFill>
                <a:highlight>
                  <a:srgbClr val="FFFF00"/>
                </a:highlight>
                <a:latin typeface="Verdana" panose="020B0604030504040204" pitchFamily="34" charset="0"/>
                <a:ea typeface="Verdana" panose="020B0604030504040204" pitchFamily="34" charset="0"/>
                <a:cs typeface="Verdana" panose="020B0604030504040204" pitchFamily="34" charset="0"/>
              </a:rPr>
              <a:t>Safety</a:t>
            </a:r>
          </a:p>
          <a:p>
            <a:pPr marL="0" indent="0" algn="ctr" eaLnBrk="1" hangingPunct="1">
              <a:buNone/>
              <a:defRPr/>
            </a:pPr>
            <a:endParaRPr lang="en-US" sz="2400" b="1" dirty="0">
              <a:solidFill>
                <a:schemeClr val="accent1">
                  <a:lumMod val="75000"/>
                </a:schemeClr>
              </a:solidFill>
              <a:highlight>
                <a:srgbClr val="FF9900"/>
              </a:highlight>
              <a:latin typeface="Verdana" panose="020B0604030504040204" pitchFamily="34" charset="0"/>
              <a:ea typeface="Verdana" panose="020B0604030504040204" pitchFamily="34" charset="0"/>
              <a:cs typeface="Verdana" panose="020B0604030504040204" pitchFamily="34" charset="0"/>
            </a:endParaRPr>
          </a:p>
          <a:p>
            <a:pPr marL="0" indent="0" algn="ctr" eaLnBrk="1" hangingPunct="1">
              <a:buNone/>
              <a:defRPr/>
            </a:pPr>
            <a:r>
              <a:rPr lang="en-US" altLang="en-US" sz="3600" b="1" dirty="0">
                <a:highlight>
                  <a:srgbClr val="00FFFF"/>
                </a:highlight>
                <a:latin typeface="Verdana" panose="020B0604030504040204" pitchFamily="34" charset="0"/>
                <a:ea typeface="Verdana" panose="020B0604030504040204" pitchFamily="34" charset="0"/>
                <a:cs typeface="Verdana" panose="020B0604030504040204" pitchFamily="34" charset="0"/>
              </a:rPr>
              <a:t>Name, Callsign</a:t>
            </a:r>
          </a:p>
          <a:p>
            <a:pPr marL="0" indent="0" algn="ctr" eaLnBrk="1" hangingPunct="1">
              <a:buNone/>
              <a:defRPr/>
            </a:pPr>
            <a:r>
              <a:rPr lang="en-US" altLang="en-US" sz="3600" b="1" dirty="0">
                <a:highlight>
                  <a:srgbClr val="00FFFF"/>
                </a:highlight>
                <a:latin typeface="Verdana" panose="020B0604030504040204" pitchFamily="34" charset="0"/>
                <a:ea typeface="Verdana" panose="020B0604030504040204" pitchFamily="34" charset="0"/>
                <a:cs typeface="Verdana" panose="020B0604030504040204" pitchFamily="34" charset="0"/>
              </a:rPr>
              <a:t>Discussion Leader</a:t>
            </a:r>
          </a:p>
          <a:p>
            <a:pPr eaLnBrk="1" hangingPunct="1">
              <a:defRPr/>
            </a:pPr>
            <a:endParaRPr lang="en-US" altLang="en-US" dirty="0"/>
          </a:p>
        </p:txBody>
      </p:sp>
      <p:pic>
        <p:nvPicPr>
          <p:cNvPr id="7" name="Picture 6"/>
          <p:cNvPicPr>
            <a:picLocks noChangeAspect="1"/>
          </p:cNvPicPr>
          <p:nvPr/>
        </p:nvPicPr>
        <p:blipFill>
          <a:blip r:embed="rId3"/>
          <a:stretch>
            <a:fillRect/>
          </a:stretch>
        </p:blipFill>
        <p:spPr>
          <a:xfrm>
            <a:off x="1066800" y="4745974"/>
            <a:ext cx="877825" cy="1554480"/>
          </a:xfrm>
          <a:prstGeom prst="rect">
            <a:avLst/>
          </a:prstGeom>
        </p:spPr>
      </p:pic>
      <p:pic>
        <p:nvPicPr>
          <p:cNvPr id="8" name="Picture 7">
            <a:extLst>
              <a:ext uri="{FF2B5EF4-FFF2-40B4-BE49-F238E27FC236}">
                <a16:creationId xmlns:a16="http://schemas.microsoft.com/office/drawing/2014/main" id="{937A1F8B-83F6-480E-A336-DEFC6DB8F4DE}"/>
              </a:ext>
            </a:extLst>
          </p:cNvPr>
          <p:cNvPicPr>
            <a:picLocks noChangeAspect="1"/>
          </p:cNvPicPr>
          <p:nvPr/>
        </p:nvPicPr>
        <p:blipFill>
          <a:blip r:embed="rId4"/>
          <a:stretch>
            <a:fillRect/>
          </a:stretch>
        </p:blipFill>
        <p:spPr>
          <a:xfrm>
            <a:off x="6488441" y="4771374"/>
            <a:ext cx="2235829" cy="1645920"/>
          </a:xfrm>
          <a:prstGeom prst="rect">
            <a:avLst/>
          </a:prstGeom>
        </p:spPr>
      </p:pic>
      <p:sp>
        <p:nvSpPr>
          <p:cNvPr id="2" name="TextBox 1">
            <a:extLst>
              <a:ext uri="{FF2B5EF4-FFF2-40B4-BE49-F238E27FC236}">
                <a16:creationId xmlns:a16="http://schemas.microsoft.com/office/drawing/2014/main" id="{BF4B2C47-37D5-4B82-B9F5-8930470A762A}"/>
              </a:ext>
            </a:extLst>
          </p:cNvPr>
          <p:cNvSpPr txBox="1"/>
          <p:nvPr/>
        </p:nvSpPr>
        <p:spPr>
          <a:xfrm>
            <a:off x="914400" y="6279130"/>
            <a:ext cx="1463040" cy="457200"/>
          </a:xfrm>
          <a:prstGeom prst="rect">
            <a:avLst/>
          </a:prstGeom>
          <a:solidFill>
            <a:schemeClr val="bg1">
              <a:lumMod val="85000"/>
            </a:schemeClr>
          </a:solidFill>
        </p:spPr>
        <p:txBody>
          <a:bodyPr wrap="square" rtlCol="0">
            <a:spAutoFit/>
          </a:bodyPr>
          <a:lstStyle/>
          <a:p>
            <a:pPr algn="ctr"/>
            <a:r>
              <a:rPr lang="en-US" sz="1200" b="1" dirty="0"/>
              <a:t>American Radio Relay League</a:t>
            </a:r>
          </a:p>
        </p:txBody>
      </p:sp>
      <p:pic>
        <p:nvPicPr>
          <p:cNvPr id="4" name="Picture 3">
            <a:extLst>
              <a:ext uri="{FF2B5EF4-FFF2-40B4-BE49-F238E27FC236}">
                <a16:creationId xmlns:a16="http://schemas.microsoft.com/office/drawing/2014/main" id="{49A80220-5AF9-4C6B-BE5E-DF94920D4E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17208" y="4439620"/>
            <a:ext cx="3600450" cy="1613002"/>
          </a:xfrm>
          <a:prstGeom prst="rect">
            <a:avLst/>
          </a:prstGeom>
        </p:spPr>
      </p:pic>
    </p:spTree>
    <p:extLst>
      <p:ext uri="{BB962C8B-B14F-4D97-AF65-F5344CB8AC3E}">
        <p14:creationId xmlns:p14="http://schemas.microsoft.com/office/powerpoint/2010/main" val="1831307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9.1 Electrical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455738"/>
            <a:ext cx="8229600" cy="5248601"/>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dirty="0"/>
          </a:p>
        </p:txBody>
      </p:sp>
      <p:sp>
        <p:nvSpPr>
          <p:cNvPr id="14" name="TextBox 13"/>
          <p:cNvSpPr txBox="1"/>
          <p:nvPr/>
        </p:nvSpPr>
        <p:spPr>
          <a:xfrm>
            <a:off x="442686" y="1455738"/>
            <a:ext cx="8229600" cy="584775"/>
          </a:xfrm>
          <a:prstGeom prst="rect">
            <a:avLst/>
          </a:prstGeom>
          <a:solidFill>
            <a:schemeClr val="bg1">
              <a:lumMod val="85000"/>
            </a:schemeClr>
          </a:solidFill>
        </p:spPr>
        <p:txBody>
          <a:bodyPr wrap="square" rtlCol="0">
            <a:spAutoFit/>
          </a:bodyPr>
          <a:lstStyle/>
          <a:p>
            <a:pPr algn="ctr"/>
            <a:r>
              <a:rPr lang="en-US" sz="3200" b="1" dirty="0">
                <a:highlight>
                  <a:srgbClr val="FFFF00"/>
                </a:highlight>
                <a:latin typeface="Verdana" panose="020B0604030504040204" pitchFamily="34" charset="0"/>
                <a:ea typeface="Verdana" panose="020B0604030504040204" pitchFamily="34" charset="0"/>
                <a:cs typeface="Verdana" panose="020B0604030504040204" pitchFamily="34" charset="0"/>
              </a:rPr>
              <a:t>AC Safety Grounding</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endParaRPr lang="en-US" sz="2400" b="1" dirty="0">
              <a:latin typeface="Verdana" panose="020B0604030504040204" pitchFamily="34" charset="0"/>
              <a:ea typeface="Verdana" panose="020B0604030504040204" pitchFamily="34" charset="0"/>
              <a:cs typeface="Verdana" panose="020B0604030504040204" pitchFamily="34" charset="0"/>
            </a:endParaRPr>
          </a:p>
          <a:p>
            <a:pPr>
              <a:buFont typeface="Wingdings" panose="05000000000000000000" pitchFamily="2" charset="2"/>
              <a:buChar char="Ø"/>
            </a:pPr>
            <a:r>
              <a:rPr lang="en-US" sz="2400" b="1" dirty="0">
                <a:latin typeface="Verdana" panose="020B0604030504040204" pitchFamily="34" charset="0"/>
                <a:ea typeface="Verdana" panose="020B0604030504040204" pitchFamily="34" charset="0"/>
                <a:cs typeface="Verdana" panose="020B0604030504040204" pitchFamily="34" charset="0"/>
              </a:rPr>
              <a:t>Avoid creating shock hazards.  Follow the NEC (National Electrical Code).</a:t>
            </a:r>
          </a:p>
          <a:p>
            <a:pPr lvl="1">
              <a:buFont typeface="Courier New" panose="02070309020205020404" pitchFamily="49" charset="0"/>
              <a:buChar char="o"/>
            </a:pPr>
            <a:r>
              <a:rPr lang="en-US" sz="2400" b="1" dirty="0">
                <a:latin typeface="Verdana" panose="020B0604030504040204" pitchFamily="34" charset="0"/>
                <a:ea typeface="Verdana" panose="020B0604030504040204" pitchFamily="34" charset="0"/>
                <a:cs typeface="Verdana" panose="020B0604030504040204" pitchFamily="34" charset="0"/>
              </a:rPr>
              <a:t>Use three-wire grounded cords for all equipment</a:t>
            </a:r>
          </a:p>
          <a:p>
            <a:pPr lvl="1">
              <a:buFont typeface="Courier New" panose="02070309020205020404" pitchFamily="49" charset="0"/>
              <a:buChar char="o"/>
            </a:pPr>
            <a:r>
              <a:rPr lang="en-US" sz="2400" b="1" dirty="0">
                <a:latin typeface="Verdana" panose="020B0604030504040204" pitchFamily="34" charset="0"/>
                <a:ea typeface="Verdana" panose="020B0604030504040204" pitchFamily="34" charset="0"/>
                <a:cs typeface="Verdana" panose="020B0604030504040204" pitchFamily="34" charset="0"/>
              </a:rPr>
              <a:t>Connect all AC equipment to a common SAFETY GROUND</a:t>
            </a:r>
          </a:p>
          <a:p>
            <a:pPr lvl="1">
              <a:buFont typeface="Courier New" panose="02070309020205020404" pitchFamily="49" charset="0"/>
              <a:buChar char="o"/>
            </a:pPr>
            <a:r>
              <a:rPr lang="en-US" sz="2400" b="1" dirty="0">
                <a:latin typeface="Verdana" panose="020B0604030504040204" pitchFamily="34" charset="0"/>
                <a:ea typeface="Verdana" panose="020B0604030504040204" pitchFamily="34" charset="0"/>
                <a:cs typeface="Verdana" panose="020B0604030504040204" pitchFamily="34" charset="0"/>
              </a:rPr>
              <a:t>Protect circuits with GFI (ground fault interrupter) circuit breakers </a:t>
            </a:r>
          </a:p>
        </p:txBody>
      </p:sp>
      <p:pic>
        <p:nvPicPr>
          <p:cNvPr id="10" name="Picture 9"/>
          <p:cNvPicPr>
            <a:picLocks noChangeAspect="1"/>
          </p:cNvPicPr>
          <p:nvPr/>
        </p:nvPicPr>
        <p:blipFill>
          <a:blip r:embed="rId2"/>
          <a:stretch>
            <a:fillRect/>
          </a:stretch>
        </p:blipFill>
        <p:spPr>
          <a:xfrm>
            <a:off x="914400" y="5486400"/>
            <a:ext cx="1060512" cy="1108406"/>
          </a:xfrm>
          <a:prstGeom prst="rect">
            <a:avLst/>
          </a:prstGeom>
          <a:ln w="53975">
            <a:solidFill>
              <a:schemeClr val="accent1">
                <a:shade val="50000"/>
              </a:schemeClr>
            </a:solidFill>
          </a:ln>
        </p:spPr>
      </p:pic>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rightnessContrast contrast="50000"/>
                    </a14:imgEffect>
                  </a14:imgLayer>
                </a14:imgProps>
              </a:ext>
            </a:extLst>
          </a:blip>
          <a:stretch>
            <a:fillRect/>
          </a:stretch>
        </p:blipFill>
        <p:spPr>
          <a:xfrm>
            <a:off x="6400800" y="5191572"/>
            <a:ext cx="1841693" cy="1473354"/>
          </a:xfrm>
          <a:prstGeom prst="rect">
            <a:avLst/>
          </a:prstGeom>
        </p:spPr>
      </p:pic>
      <p:sp>
        <p:nvSpPr>
          <p:cNvPr id="6" name="Rectangle 5"/>
          <p:cNvSpPr/>
          <p:nvPr/>
        </p:nvSpPr>
        <p:spPr>
          <a:xfrm>
            <a:off x="6675120" y="5420309"/>
            <a:ext cx="533400" cy="106680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a:extLst>
              <a:ext uri="{FF2B5EF4-FFF2-40B4-BE49-F238E27FC236}">
                <a16:creationId xmlns:a16="http://schemas.microsoft.com/office/drawing/2014/main" id="{3769AC17-5C55-4BAA-8163-D830FCE83DA0}"/>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10</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3" name="Footer Placeholder 4">
            <a:extLst>
              <a:ext uri="{FF2B5EF4-FFF2-40B4-BE49-F238E27FC236}">
                <a16:creationId xmlns:a16="http://schemas.microsoft.com/office/drawing/2014/main" id="{0079FD6A-2AF1-41AE-B552-6F1135883A6C}"/>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3295586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9.1 Electrical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455738"/>
            <a:ext cx="8229600" cy="5248601"/>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dirty="0"/>
          </a:p>
        </p:txBody>
      </p:sp>
      <p:sp>
        <p:nvSpPr>
          <p:cNvPr id="14" name="TextBox 13"/>
          <p:cNvSpPr txBox="1"/>
          <p:nvPr/>
        </p:nvSpPr>
        <p:spPr>
          <a:xfrm>
            <a:off x="442686" y="1455738"/>
            <a:ext cx="8229600" cy="584775"/>
          </a:xfrm>
          <a:prstGeom prst="rect">
            <a:avLst/>
          </a:prstGeom>
          <a:solidFill>
            <a:schemeClr val="bg1">
              <a:lumMod val="85000"/>
            </a:schemeClr>
          </a:solidFill>
        </p:spPr>
        <p:txBody>
          <a:bodyPr wrap="square" rtlCol="0">
            <a:spAutoFit/>
          </a:bodyPr>
          <a:lstStyle/>
          <a:p>
            <a:pPr algn="ctr"/>
            <a:r>
              <a:rPr lang="en-US" sz="3200" b="1" dirty="0">
                <a:highlight>
                  <a:srgbClr val="FFFF00"/>
                </a:highlight>
                <a:latin typeface="Verdana" panose="020B0604030504040204" pitchFamily="34" charset="0"/>
                <a:ea typeface="Verdana" panose="020B0604030504040204" pitchFamily="34" charset="0"/>
                <a:cs typeface="Verdana" panose="020B0604030504040204" pitchFamily="34" charset="0"/>
              </a:rPr>
              <a:t>AC Safety Grounding</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Content Placeholder 2"/>
          <p:cNvSpPr txBox="1">
            <a:spLocks/>
          </p:cNvSpPr>
          <p:nvPr/>
        </p:nvSpPr>
        <p:spPr>
          <a:xfrm>
            <a:off x="360106" y="2317713"/>
            <a:ext cx="8229600" cy="452596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4" indent="-342900">
              <a:buFont typeface="Wingdings" panose="05000000000000000000" pitchFamily="2" charset="2"/>
              <a:buChar char="Ø"/>
            </a:pPr>
            <a:r>
              <a:rPr lang="en-US" sz="2400" b="1" dirty="0">
                <a:latin typeface="Verdana" panose="020B0604030504040204" pitchFamily="34" charset="0"/>
                <a:ea typeface="Verdana" panose="020B0604030504040204" pitchFamily="34" charset="0"/>
                <a:cs typeface="Verdana" panose="020B0604030504040204" pitchFamily="34" charset="0"/>
              </a:rPr>
              <a:t>Verify circuits with an AC circuit tester.</a:t>
            </a:r>
          </a:p>
          <a:p>
            <a:pPr marL="342900" lvl="4" indent="-342900">
              <a:buFont typeface="Wingdings" panose="05000000000000000000" pitchFamily="2" charset="2"/>
              <a:buChar char="Ø"/>
            </a:pPr>
            <a:endParaRPr lang="en-US" sz="2400" b="1" dirty="0">
              <a:latin typeface="Verdana" panose="020B0604030504040204" pitchFamily="34" charset="0"/>
              <a:ea typeface="Verdana" panose="020B0604030504040204" pitchFamily="34" charset="0"/>
              <a:cs typeface="Verdana" panose="020B0604030504040204" pitchFamily="34" charset="0"/>
            </a:endParaRPr>
          </a:p>
          <a:p>
            <a:pPr marL="342900" lvl="4" indent="-342900">
              <a:buFont typeface="Wingdings" panose="05000000000000000000" pitchFamily="2" charset="2"/>
              <a:buChar char="Ø"/>
            </a:pPr>
            <a:r>
              <a:rPr lang="en-US" sz="2400" b="1" dirty="0">
                <a:latin typeface="Verdana" panose="020B0604030504040204" pitchFamily="34" charset="0"/>
                <a:ea typeface="Verdana" panose="020B0604030504040204" pitchFamily="34" charset="0"/>
                <a:cs typeface="Verdana" panose="020B0604030504040204" pitchFamily="34" charset="0"/>
              </a:rPr>
              <a:t>Never replace a fuse or circuit breaker with one of larger size.</a:t>
            </a:r>
          </a:p>
          <a:p>
            <a:pPr marL="342900" lvl="4" indent="-342900">
              <a:buFont typeface="Wingdings" panose="05000000000000000000" pitchFamily="2" charset="2"/>
              <a:buChar char="Ø"/>
            </a:pPr>
            <a:endParaRPr lang="en-US" sz="2400" b="1" dirty="0">
              <a:latin typeface="Verdana" panose="020B0604030504040204" pitchFamily="34" charset="0"/>
              <a:ea typeface="Verdana" panose="020B0604030504040204" pitchFamily="34" charset="0"/>
              <a:cs typeface="Verdana" panose="020B0604030504040204" pitchFamily="34" charset="0"/>
            </a:endParaRPr>
          </a:p>
          <a:p>
            <a:pPr marL="342900" lvl="4" indent="-342900">
              <a:buFont typeface="Wingdings" panose="05000000000000000000" pitchFamily="2" charset="2"/>
              <a:buChar char="Ø"/>
            </a:pPr>
            <a:r>
              <a:rPr lang="en-US" sz="2400" b="1" dirty="0">
                <a:latin typeface="Verdana" panose="020B0604030504040204" pitchFamily="34" charset="0"/>
                <a:ea typeface="Verdana" panose="020B0604030504040204" pitchFamily="34" charset="0"/>
                <a:cs typeface="Verdana" panose="020B0604030504040204" pitchFamily="34" charset="0"/>
              </a:rPr>
              <a:t>Do not overload single outlets (avoid power strips if possible).</a:t>
            </a:r>
          </a:p>
          <a:p>
            <a:pPr marL="342900" lvl="4" indent="-342900">
              <a:buFont typeface="Wingdings" panose="05000000000000000000" pitchFamily="2" charset="2"/>
              <a:buChar char="Ø"/>
            </a:pPr>
            <a:endParaRPr lang="en-US" sz="2400" b="1" dirty="0">
              <a:latin typeface="Verdana" panose="020B0604030504040204" pitchFamily="34" charset="0"/>
              <a:ea typeface="Verdana" panose="020B0604030504040204" pitchFamily="34" charset="0"/>
              <a:cs typeface="Verdana" panose="020B0604030504040204" pitchFamily="34" charset="0"/>
            </a:endParaRPr>
          </a:p>
          <a:p>
            <a:pPr marL="342900" lvl="4" indent="-342900">
              <a:buFont typeface="Wingdings" panose="05000000000000000000" pitchFamily="2" charset="2"/>
              <a:buChar char="Ø"/>
            </a:pPr>
            <a:r>
              <a:rPr lang="en-US" sz="2400" b="1" dirty="0">
                <a:latin typeface="Verdana" panose="020B0604030504040204" pitchFamily="34" charset="0"/>
                <a:ea typeface="Verdana" panose="020B0604030504040204" pitchFamily="34" charset="0"/>
                <a:cs typeface="Verdana" panose="020B0604030504040204" pitchFamily="34" charset="0"/>
              </a:rPr>
              <a:t>If you do use a power strip, be sure the combined loads are under the rated capacity for the wall outlet and the strip.</a:t>
            </a:r>
          </a:p>
          <a:p>
            <a:endParaRPr lang="en-US" dirty="0"/>
          </a:p>
        </p:txBody>
      </p:sp>
      <p:sp>
        <p:nvSpPr>
          <p:cNvPr id="10" name="Footer Placeholder 4">
            <a:extLst>
              <a:ext uri="{FF2B5EF4-FFF2-40B4-BE49-F238E27FC236}">
                <a16:creationId xmlns:a16="http://schemas.microsoft.com/office/drawing/2014/main" id="{74755B55-7D42-425A-892D-7488F24E1E88}"/>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11</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Footer Placeholder 4">
            <a:extLst>
              <a:ext uri="{FF2B5EF4-FFF2-40B4-BE49-F238E27FC236}">
                <a16:creationId xmlns:a16="http://schemas.microsoft.com/office/drawing/2014/main" id="{73A9CEB5-AFAF-49C1-B319-B311800C54FB}"/>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2028391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lgn="ct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Electrical</a:t>
            </a: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 </a:t>
            </a:r>
            <a:r>
              <a:rPr lang="en-US" alt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584297"/>
            <a:ext cx="8229600" cy="5121303"/>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dirty="0"/>
          </a:p>
        </p:txBody>
      </p:sp>
      <p:sp>
        <p:nvSpPr>
          <p:cNvPr id="14" name="TextBox 13"/>
          <p:cNvSpPr txBox="1"/>
          <p:nvPr/>
        </p:nvSpPr>
        <p:spPr>
          <a:xfrm>
            <a:off x="442686" y="1455738"/>
            <a:ext cx="8229600" cy="584775"/>
          </a:xfrm>
          <a:prstGeom prst="rect">
            <a:avLst/>
          </a:prstGeom>
          <a:solidFill>
            <a:schemeClr val="bg1">
              <a:lumMod val="85000"/>
            </a:schemeClr>
          </a:solidFill>
        </p:spPr>
        <p:txBody>
          <a:bodyPr wrap="square" rtlCol="0">
            <a:spAutoFit/>
          </a:bodyPr>
          <a:lstStyle/>
          <a:p>
            <a:pPr algn="ctr"/>
            <a:r>
              <a:rPr lang="en-US" sz="3200" b="1" dirty="0">
                <a:highlight>
                  <a:srgbClr val="FFFF00"/>
                </a:highlight>
                <a:latin typeface="Verdana" panose="020B0604030504040204" pitchFamily="34" charset="0"/>
                <a:ea typeface="Verdana" panose="020B0604030504040204" pitchFamily="34" charset="0"/>
                <a:cs typeface="Verdana" panose="020B0604030504040204" pitchFamily="34" charset="0"/>
              </a:rPr>
              <a:t>AC Safety Grounding</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p:cNvPicPr>
            <a:picLocks noChangeAspect="1"/>
          </p:cNvPicPr>
          <p:nvPr/>
        </p:nvPicPr>
        <p:blipFill>
          <a:blip r:embed="rId2"/>
          <a:stretch>
            <a:fillRect/>
          </a:stretch>
        </p:blipFill>
        <p:spPr>
          <a:xfrm>
            <a:off x="586819" y="2224027"/>
            <a:ext cx="5474471" cy="4283135"/>
          </a:xfrm>
          <a:prstGeom prst="rect">
            <a:avLst/>
          </a:prstGeom>
        </p:spPr>
      </p:pic>
      <p:sp>
        <p:nvSpPr>
          <p:cNvPr id="5" name="Oval 4"/>
          <p:cNvSpPr/>
          <p:nvPr/>
        </p:nvSpPr>
        <p:spPr>
          <a:xfrm>
            <a:off x="6190908" y="4977844"/>
            <a:ext cx="1962491" cy="1402053"/>
          </a:xfrm>
          <a:prstGeom prst="ellipse">
            <a:avLst/>
          </a:prstGeom>
          <a:solidFill>
            <a:srgbClr val="00B050">
              <a:alpha val="36000"/>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Verdana" panose="020B0604030504040204" pitchFamily="34" charset="0"/>
                <a:ea typeface="Verdana" panose="020B0604030504040204" pitchFamily="34" charset="0"/>
                <a:cs typeface="Verdana" panose="020B0604030504040204" pitchFamily="34" charset="0"/>
              </a:rPr>
              <a:t>GREEN = SAFETY GROUND</a:t>
            </a:r>
          </a:p>
        </p:txBody>
      </p:sp>
      <p:pic>
        <p:nvPicPr>
          <p:cNvPr id="6" name="Picture 5"/>
          <p:cNvPicPr>
            <a:picLocks noChangeAspect="1"/>
          </p:cNvPicPr>
          <p:nvPr/>
        </p:nvPicPr>
        <p:blipFill>
          <a:blip r:embed="rId3"/>
          <a:stretch>
            <a:fillRect/>
          </a:stretch>
        </p:blipFill>
        <p:spPr>
          <a:xfrm>
            <a:off x="6400800" y="2224027"/>
            <a:ext cx="2024160" cy="2139006"/>
          </a:xfrm>
          <a:prstGeom prst="rect">
            <a:avLst/>
          </a:prstGeom>
        </p:spPr>
      </p:pic>
      <p:sp>
        <p:nvSpPr>
          <p:cNvPr id="7" name="TextBox 6"/>
          <p:cNvSpPr txBox="1"/>
          <p:nvPr/>
        </p:nvSpPr>
        <p:spPr>
          <a:xfrm>
            <a:off x="6157677" y="4424998"/>
            <a:ext cx="2510405" cy="369332"/>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cs typeface="Verdana" panose="020B0604030504040204" pitchFamily="34" charset="0"/>
              </a:rPr>
              <a:t>AC Circuit Tester</a:t>
            </a:r>
          </a:p>
        </p:txBody>
      </p:sp>
      <p:sp>
        <p:nvSpPr>
          <p:cNvPr id="8" name="TextBox 7"/>
          <p:cNvSpPr txBox="1"/>
          <p:nvPr/>
        </p:nvSpPr>
        <p:spPr>
          <a:xfrm>
            <a:off x="3349454" y="5704868"/>
            <a:ext cx="2590800" cy="338554"/>
          </a:xfrm>
          <a:prstGeom prst="rect">
            <a:avLst/>
          </a:prstGeom>
          <a:solidFill>
            <a:schemeClr val="accent5">
              <a:lumMod val="20000"/>
              <a:lumOff val="80000"/>
            </a:schemeClr>
          </a:solidFill>
          <a:ln w="19050">
            <a:solidFill>
              <a:srgbClr val="0070C0"/>
            </a:solidFill>
          </a:ln>
        </p:spPr>
        <p:txBody>
          <a:bodyPr wrap="square" rtlCol="0">
            <a:spAutoFit/>
          </a:bodyPr>
          <a:lstStyle/>
          <a:p>
            <a:pPr algn="ctr"/>
            <a:r>
              <a:rPr lang="en-US" sz="1600" b="1" dirty="0">
                <a:latin typeface="Verdana" panose="020B0604030504040204" pitchFamily="34" charset="0"/>
                <a:ea typeface="Verdana" panose="020B0604030504040204" pitchFamily="34" charset="0"/>
                <a:cs typeface="Verdana" panose="020B0604030504040204" pitchFamily="34" charset="0"/>
              </a:rPr>
              <a:t>Figure 9.1, Page 9-4</a:t>
            </a:r>
          </a:p>
        </p:txBody>
      </p:sp>
      <p:sp>
        <p:nvSpPr>
          <p:cNvPr id="13" name="Footer Placeholder 4">
            <a:extLst>
              <a:ext uri="{FF2B5EF4-FFF2-40B4-BE49-F238E27FC236}">
                <a16:creationId xmlns:a16="http://schemas.microsoft.com/office/drawing/2014/main" id="{B80E1E47-C9EA-47BA-9D2B-47F71A4B2E50}"/>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12</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4">
            <a:extLst>
              <a:ext uri="{FF2B5EF4-FFF2-40B4-BE49-F238E27FC236}">
                <a16:creationId xmlns:a16="http://schemas.microsoft.com/office/drawing/2014/main" id="{D6643A5D-770E-4BDE-93D1-F50BA189BFBC}"/>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900096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9.1 Electrical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999057"/>
            <a:ext cx="8229600" cy="4706544"/>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84775"/>
          </a:xfrm>
          <a:prstGeom prst="rect">
            <a:avLst/>
          </a:prstGeom>
          <a:solidFill>
            <a:schemeClr val="bg1">
              <a:lumMod val="85000"/>
            </a:schemeClr>
          </a:solidFill>
        </p:spPr>
        <p:txBody>
          <a:bodyPr wrap="square" rtlCol="0">
            <a:spAutoFit/>
          </a:bodyPr>
          <a:lstStyle/>
          <a:p>
            <a:pPr algn="ctr"/>
            <a:r>
              <a:rPr lang="en-US" sz="3200" b="1" dirty="0">
                <a:highlight>
                  <a:srgbClr val="FFFF00"/>
                </a:highlight>
                <a:latin typeface="Verdana" panose="020B0604030504040204" pitchFamily="34" charset="0"/>
                <a:ea typeface="Verdana" panose="020B0604030504040204" pitchFamily="34" charset="0"/>
                <a:cs typeface="Verdana" panose="020B0604030504040204" pitchFamily="34" charset="0"/>
              </a:rPr>
              <a:t>AC Safety Grounding</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580571" y="2199821"/>
            <a:ext cx="8091715" cy="369332"/>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cs typeface="Verdana" panose="020B0604030504040204" pitchFamily="34" charset="0"/>
              </a:rPr>
              <a:t>Current-Carrying Capability of Some Common Wire Sizes</a:t>
            </a:r>
          </a:p>
        </p:txBody>
      </p:sp>
      <p:pic>
        <p:nvPicPr>
          <p:cNvPr id="11" name="Content Placeholder 5"/>
          <p:cNvPicPr>
            <a:picLocks noChangeAspect="1"/>
          </p:cNvPicPr>
          <p:nvPr/>
        </p:nvPicPr>
        <p:blipFill>
          <a:blip r:embed="rId2"/>
          <a:stretch>
            <a:fillRect/>
          </a:stretch>
        </p:blipFill>
        <p:spPr>
          <a:xfrm>
            <a:off x="914400" y="2600369"/>
            <a:ext cx="6628343" cy="2743381"/>
          </a:xfrm>
          <a:prstGeom prst="rect">
            <a:avLst/>
          </a:prstGeom>
        </p:spPr>
      </p:pic>
      <p:sp>
        <p:nvSpPr>
          <p:cNvPr id="13" name="TextBox 12"/>
          <p:cNvSpPr txBox="1"/>
          <p:nvPr/>
        </p:nvSpPr>
        <p:spPr>
          <a:xfrm>
            <a:off x="6153660" y="4880418"/>
            <a:ext cx="1386114" cy="338554"/>
          </a:xfrm>
          <a:prstGeom prst="rect">
            <a:avLst/>
          </a:prstGeom>
          <a:solidFill>
            <a:schemeClr val="accent5">
              <a:lumMod val="20000"/>
              <a:lumOff val="80000"/>
            </a:schemeClr>
          </a:solidFill>
          <a:ln w="19050">
            <a:solidFill>
              <a:srgbClr val="0070C0"/>
            </a:solidFill>
          </a:ln>
        </p:spPr>
        <p:txBody>
          <a:bodyPr wrap="square" rtlCol="0">
            <a:spAutoFit/>
          </a:bodyPr>
          <a:lstStyle/>
          <a:p>
            <a:pPr algn="ctr"/>
            <a:r>
              <a:rPr lang="en-US" sz="1600" b="1" dirty="0">
                <a:latin typeface="Verdana" panose="020B0604030504040204" pitchFamily="34" charset="0"/>
                <a:ea typeface="Verdana" panose="020B0604030504040204" pitchFamily="34" charset="0"/>
                <a:cs typeface="Verdana" panose="020B0604030504040204" pitchFamily="34" charset="0"/>
              </a:rPr>
              <a:t>Table 9.2 </a:t>
            </a:r>
          </a:p>
        </p:txBody>
      </p:sp>
      <p:sp>
        <p:nvSpPr>
          <p:cNvPr id="16" name="Content Placeholder 2"/>
          <p:cNvSpPr txBox="1">
            <a:spLocks/>
          </p:cNvSpPr>
          <p:nvPr/>
        </p:nvSpPr>
        <p:spPr>
          <a:xfrm>
            <a:off x="511628" y="5580517"/>
            <a:ext cx="8189686" cy="1125083"/>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2000" b="1" dirty="0">
              <a:latin typeface="Verdana" panose="020B0604030504040204" pitchFamily="34" charset="0"/>
              <a:ea typeface="Verdana" panose="020B0604030504040204" pitchFamily="34" charset="0"/>
              <a:cs typeface="Verdana" panose="020B0604030504040204" pitchFamily="34" charset="0"/>
            </a:endParaRPr>
          </a:p>
          <a:p>
            <a:r>
              <a:rPr lang="en-US" sz="2000" b="1" dirty="0">
                <a:latin typeface="Verdana" panose="020B0604030504040204" pitchFamily="34" charset="0"/>
                <a:ea typeface="Verdana" panose="020B0604030504040204" pitchFamily="34" charset="0"/>
                <a:cs typeface="Verdana" panose="020B0604030504040204" pitchFamily="34" charset="0"/>
              </a:rPr>
              <a:t>Use wire large enough to carry the current.</a:t>
            </a:r>
          </a:p>
          <a:p>
            <a:r>
              <a:rPr lang="en-US" sz="2000" b="1" dirty="0">
                <a:latin typeface="Verdana" panose="020B0604030504040204" pitchFamily="34" charset="0"/>
                <a:ea typeface="Verdana" panose="020B0604030504040204" pitchFamily="34" charset="0"/>
                <a:cs typeface="Verdana" panose="020B0604030504040204" pitchFamily="34" charset="0"/>
              </a:rPr>
              <a:t>When you build your own equipment, include a fuse or circuit breaker.</a:t>
            </a:r>
            <a:endParaRPr lang="en-US" dirty="0"/>
          </a:p>
        </p:txBody>
      </p:sp>
      <p:sp>
        <p:nvSpPr>
          <p:cNvPr id="4" name="TextBox 3"/>
          <p:cNvSpPr txBox="1"/>
          <p:nvPr/>
        </p:nvSpPr>
        <p:spPr>
          <a:xfrm>
            <a:off x="762000" y="5321354"/>
            <a:ext cx="8686800" cy="307777"/>
          </a:xfrm>
          <a:prstGeom prst="rect">
            <a:avLst/>
          </a:prstGeom>
          <a:noFill/>
        </p:spPr>
        <p:txBody>
          <a:bodyPr wrap="square" rtlCol="0">
            <a:spAutoFit/>
          </a:bodyPr>
          <a:lstStyle/>
          <a:p>
            <a:r>
              <a:rPr lang="en-US" sz="1400" b="1" dirty="0">
                <a:latin typeface="Verdana" panose="020B0604030504040204" pitchFamily="34" charset="0"/>
                <a:ea typeface="Verdana" panose="020B0604030504040204" pitchFamily="34" charset="0"/>
                <a:cs typeface="Verdana" panose="020B0604030504040204" pitchFamily="34" charset="0"/>
              </a:rPr>
              <a:t>Footnote 1:  see textbook for National Electrical Code requirements</a:t>
            </a:r>
          </a:p>
        </p:txBody>
      </p:sp>
      <p:sp>
        <p:nvSpPr>
          <p:cNvPr id="15" name="Footer Placeholder 4">
            <a:extLst>
              <a:ext uri="{FF2B5EF4-FFF2-40B4-BE49-F238E27FC236}">
                <a16:creationId xmlns:a16="http://schemas.microsoft.com/office/drawing/2014/main" id="{42B00445-06B1-4A67-B8CE-C754204D8FAE}"/>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13</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7" name="Footer Placeholder 4">
            <a:extLst>
              <a:ext uri="{FF2B5EF4-FFF2-40B4-BE49-F238E27FC236}">
                <a16:creationId xmlns:a16="http://schemas.microsoft.com/office/drawing/2014/main" id="{AB7DC9D8-5200-4378-B75A-43CC04DBF4EC}"/>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3619627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9.1 Electrical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2057400"/>
            <a:ext cx="8229600" cy="4621372"/>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84775"/>
          </a:xfrm>
          <a:prstGeom prst="rect">
            <a:avLst/>
          </a:prstGeom>
          <a:solidFill>
            <a:schemeClr val="bg1">
              <a:lumMod val="85000"/>
            </a:schemeClr>
          </a:solidFill>
        </p:spPr>
        <p:txBody>
          <a:bodyPr wrap="square" rtlCol="0">
            <a:spAutoFit/>
          </a:bodyPr>
          <a:lstStyle/>
          <a:p>
            <a:pPr algn="ctr"/>
            <a:r>
              <a:rPr lang="en-US" sz="3200" b="1" dirty="0">
                <a:highlight>
                  <a:srgbClr val="FFFF00"/>
                </a:highlight>
                <a:latin typeface="Verdana" panose="020B0604030504040204" pitchFamily="34" charset="0"/>
                <a:ea typeface="Verdana" panose="020B0604030504040204" pitchFamily="34" charset="0"/>
                <a:cs typeface="Verdana" panose="020B0604030504040204" pitchFamily="34" charset="0"/>
              </a:rPr>
              <a:t>AC Safety Grounding</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511628" y="2015593"/>
            <a:ext cx="8091715" cy="584775"/>
          </a:xfrm>
          <a:prstGeom prst="rect">
            <a:avLst/>
          </a:prstGeom>
          <a:noFill/>
        </p:spPr>
        <p:txBody>
          <a:bodyPr wrap="square" rtlCol="0">
            <a:spAutoFit/>
          </a:bodyPr>
          <a:lstStyle/>
          <a:p>
            <a:pPr algn="ctr"/>
            <a:r>
              <a:rPr lang="en-US" sz="3200" b="1" dirty="0">
                <a:solidFill>
                  <a:srgbClr val="FF0000"/>
                </a:solidFill>
                <a:highlight>
                  <a:srgbClr val="FFFF00"/>
                </a:highlight>
                <a:latin typeface="Verdana" panose="020B0604030504040204" pitchFamily="34" charset="0"/>
                <a:ea typeface="Verdana" panose="020B0604030504040204" pitchFamily="34" charset="0"/>
                <a:cs typeface="Verdana" panose="020B0604030504040204" pitchFamily="34" charset="0"/>
              </a:rPr>
              <a:t>RF Burns</a:t>
            </a:r>
          </a:p>
        </p:txBody>
      </p:sp>
      <p:sp>
        <p:nvSpPr>
          <p:cNvPr id="12" name="Content Placeholder 2"/>
          <p:cNvSpPr txBox="1">
            <a:spLocks/>
          </p:cNvSpPr>
          <p:nvPr/>
        </p:nvSpPr>
        <p:spPr>
          <a:xfrm>
            <a:off x="514350" y="2675099"/>
            <a:ext cx="8229600" cy="22779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3" indent="-342900">
              <a:spcBef>
                <a:spcPts val="1200"/>
              </a:spcBef>
              <a:spcAft>
                <a:spcPts val="1200"/>
              </a:spcAft>
              <a:buFont typeface="Arial" panose="020B0604020202020204" pitchFamily="34" charset="0"/>
              <a:buChar char="•"/>
            </a:pPr>
            <a:r>
              <a:rPr lang="en-US" sz="2400" b="1" dirty="0">
                <a:latin typeface="Verdana" panose="020B0604030504040204" pitchFamily="34" charset="0"/>
                <a:ea typeface="Verdana" panose="020B0604030504040204" pitchFamily="34" charset="0"/>
                <a:cs typeface="Verdana" panose="020B0604030504040204" pitchFamily="34" charset="0"/>
              </a:rPr>
              <a:t>High voltage RF can cause burns if touched.</a:t>
            </a:r>
          </a:p>
          <a:p>
            <a:pPr marL="342900" lvl="3" indent="-342900">
              <a:spcBef>
                <a:spcPts val="1200"/>
              </a:spcBef>
              <a:spcAft>
                <a:spcPts val="1200"/>
              </a:spcAft>
              <a:buFont typeface="Arial" panose="020B0604020202020204" pitchFamily="34" charset="0"/>
              <a:buChar char="•"/>
            </a:pPr>
            <a:r>
              <a:rPr lang="en-US" sz="2400" b="1" dirty="0">
                <a:latin typeface="Verdana" panose="020B0604030504040204" pitchFamily="34" charset="0"/>
                <a:ea typeface="Verdana" panose="020B0604030504040204" pitchFamily="34" charset="0"/>
                <a:cs typeface="Verdana" panose="020B0604030504040204" pitchFamily="34" charset="0"/>
              </a:rPr>
              <a:t>Special RF grounding may be necessary to prevent RF “hot spots” in your station.</a:t>
            </a:r>
          </a:p>
          <a:p>
            <a:pPr marL="342900" lvl="3" indent="-342900">
              <a:spcBef>
                <a:spcPts val="1200"/>
              </a:spcBef>
              <a:spcAft>
                <a:spcPts val="1200"/>
              </a:spcAft>
              <a:buFont typeface="Arial" panose="020B0604020202020204" pitchFamily="34" charset="0"/>
              <a:buChar char="•"/>
            </a:pPr>
            <a:r>
              <a:rPr lang="en-US" sz="2400" b="1" dirty="0">
                <a:latin typeface="Verdana" panose="020B0604030504040204" pitchFamily="34" charset="0"/>
                <a:ea typeface="Verdana" panose="020B0604030504040204" pitchFamily="34" charset="0"/>
                <a:cs typeface="Verdana" panose="020B0604030504040204" pitchFamily="34" charset="0"/>
              </a:rPr>
              <a:t>Bond the metal frames of all equipment to copper strapping and connect to an exterior GROUND ROD.</a:t>
            </a:r>
          </a:p>
        </p:txBody>
      </p:sp>
      <p:pic>
        <p:nvPicPr>
          <p:cNvPr id="4" name="Picture 3"/>
          <p:cNvPicPr>
            <a:picLocks noChangeAspect="1"/>
          </p:cNvPicPr>
          <p:nvPr/>
        </p:nvPicPr>
        <p:blipFill>
          <a:blip r:embed="rId2"/>
          <a:stretch>
            <a:fillRect/>
          </a:stretch>
        </p:blipFill>
        <p:spPr>
          <a:xfrm>
            <a:off x="5607957" y="5207022"/>
            <a:ext cx="2057400" cy="1375247"/>
          </a:xfrm>
          <a:prstGeom prst="rect">
            <a:avLst/>
          </a:prstGeom>
        </p:spPr>
      </p:pic>
      <p:sp>
        <p:nvSpPr>
          <p:cNvPr id="11" name="Footer Placeholder 4">
            <a:extLst>
              <a:ext uri="{FF2B5EF4-FFF2-40B4-BE49-F238E27FC236}">
                <a16:creationId xmlns:a16="http://schemas.microsoft.com/office/drawing/2014/main" id="{B7E4F577-E626-4A2D-AD66-07641D707394}"/>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14</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3" name="Footer Placeholder 4">
            <a:extLst>
              <a:ext uri="{FF2B5EF4-FFF2-40B4-BE49-F238E27FC236}">
                <a16:creationId xmlns:a16="http://schemas.microsoft.com/office/drawing/2014/main" id="{B265B8CB-E16C-4325-AD80-93E1CCC3DC00}"/>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1823214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9.1 Electrical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2015595"/>
            <a:ext cx="8229600" cy="4690005"/>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84775"/>
          </a:xfrm>
          <a:prstGeom prst="rect">
            <a:avLst/>
          </a:prstGeom>
          <a:solidFill>
            <a:schemeClr val="bg1">
              <a:lumMod val="85000"/>
            </a:schemeClr>
          </a:solidFill>
        </p:spPr>
        <p:txBody>
          <a:bodyPr wrap="square" rtlCol="0">
            <a:spAutoFit/>
          </a:bodyPr>
          <a:lstStyle/>
          <a:p>
            <a:pPr algn="ctr"/>
            <a:r>
              <a:rPr lang="en-US" sz="3200" b="1" dirty="0">
                <a:highlight>
                  <a:srgbClr val="FFFF00"/>
                </a:highlight>
                <a:latin typeface="Verdana" panose="020B0604030504040204" pitchFamily="34" charset="0"/>
                <a:ea typeface="Verdana" panose="020B0604030504040204" pitchFamily="34" charset="0"/>
                <a:cs typeface="Verdana" panose="020B0604030504040204" pitchFamily="34" charset="0"/>
              </a:rPr>
              <a:t>AC Safety Grounding</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511628" y="1918832"/>
            <a:ext cx="8091715" cy="584775"/>
          </a:xfrm>
          <a:prstGeom prst="rect">
            <a:avLst/>
          </a:prstGeom>
          <a:noFill/>
        </p:spPr>
        <p:txBody>
          <a:bodyPr wrap="square" rtlCol="0">
            <a:spAutoFit/>
          </a:bodyPr>
          <a:lstStyle/>
          <a:p>
            <a:pPr algn="ctr"/>
            <a:r>
              <a:rPr lang="en-US" sz="3200" b="1" dirty="0">
                <a:latin typeface="Verdana" panose="020B0604030504040204" pitchFamily="34" charset="0"/>
                <a:ea typeface="Verdana" panose="020B0604030504040204" pitchFamily="34" charset="0"/>
                <a:cs typeface="Verdana" panose="020B0604030504040204" pitchFamily="34" charset="0"/>
              </a:rPr>
              <a:t>Lightning</a:t>
            </a:r>
          </a:p>
        </p:txBody>
      </p:sp>
      <p:sp>
        <p:nvSpPr>
          <p:cNvPr id="12" name="Content Placeholder 2"/>
          <p:cNvSpPr txBox="1">
            <a:spLocks/>
          </p:cNvSpPr>
          <p:nvPr/>
        </p:nvSpPr>
        <p:spPr>
          <a:xfrm>
            <a:off x="514350" y="2675099"/>
            <a:ext cx="8229600" cy="22779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3" indent="-342900">
              <a:spcBef>
                <a:spcPts val="1200"/>
              </a:spcBef>
              <a:spcAft>
                <a:spcPts val="1200"/>
              </a:spcAft>
              <a:buFont typeface="Arial" panose="020B0604020202020204" pitchFamily="34" charset="0"/>
              <a:buChar char="•"/>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Content Placeholder 2"/>
          <p:cNvSpPr txBox="1">
            <a:spLocks/>
          </p:cNvSpPr>
          <p:nvPr/>
        </p:nvSpPr>
        <p:spPr>
          <a:xfrm>
            <a:off x="471714" y="2503607"/>
            <a:ext cx="8229600" cy="343904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3" indent="-342900">
              <a:buFont typeface="Arial" panose="020B0604020202020204" pitchFamily="34" charset="0"/>
              <a:buChar char="•"/>
            </a:pPr>
            <a:r>
              <a:rPr lang="en-US" sz="2200" b="1" dirty="0">
                <a:latin typeface="Verdana" panose="020B0604030504040204" pitchFamily="34" charset="0"/>
                <a:ea typeface="Verdana" panose="020B0604030504040204" pitchFamily="34" charset="0"/>
                <a:cs typeface="Verdana" panose="020B0604030504040204" pitchFamily="34" charset="0"/>
              </a:rPr>
              <a:t>Ground all towers, masts, and antenna mounts according to LOCAL ELECTRIC CODES.</a:t>
            </a:r>
          </a:p>
          <a:p>
            <a:pPr marL="342900" lvl="3" indent="-342900">
              <a:buFont typeface="Arial" panose="020B0604020202020204" pitchFamily="34" charset="0"/>
              <a:buChar char="•"/>
            </a:pPr>
            <a:r>
              <a:rPr lang="en-US" sz="2200" b="1" dirty="0">
                <a:latin typeface="Verdana" panose="020B0604030504040204" pitchFamily="34" charset="0"/>
                <a:ea typeface="Verdana" panose="020B0604030504040204" pitchFamily="34" charset="0"/>
                <a:cs typeface="Verdana" panose="020B0604030504040204" pitchFamily="34" charset="0"/>
              </a:rPr>
              <a:t>Best practices for lightning ground systems……….</a:t>
            </a:r>
          </a:p>
          <a:p>
            <a:pPr lvl="3">
              <a:buFont typeface="Wingdings" panose="05000000000000000000" pitchFamily="2" charset="2"/>
              <a:buChar char="ü"/>
            </a:pPr>
            <a:r>
              <a:rPr lang="en-US" b="1" dirty="0">
                <a:latin typeface="Verdana" panose="020B0604030504040204" pitchFamily="34" charset="0"/>
                <a:ea typeface="Verdana" panose="020B0604030504040204" pitchFamily="34" charset="0"/>
                <a:cs typeface="Verdana" panose="020B0604030504040204" pitchFamily="34" charset="0"/>
              </a:rPr>
              <a:t>Avoid sharp bends. </a:t>
            </a:r>
          </a:p>
          <a:p>
            <a:pPr lvl="3">
              <a:buFont typeface="Wingdings" panose="05000000000000000000" pitchFamily="2" charset="2"/>
              <a:buChar char="ü"/>
            </a:pPr>
            <a:r>
              <a:rPr lang="en-US" b="1" dirty="0">
                <a:latin typeface="Verdana" panose="020B0604030504040204" pitchFamily="34" charset="0"/>
                <a:ea typeface="Verdana" panose="020B0604030504040204" pitchFamily="34" charset="0"/>
                <a:cs typeface="Verdana" panose="020B0604030504040204" pitchFamily="34" charset="0"/>
              </a:rPr>
              <a:t>Keep conductors as short and direct as possible. </a:t>
            </a:r>
          </a:p>
          <a:p>
            <a:pPr lvl="3">
              <a:buFont typeface="Wingdings" panose="05000000000000000000" pitchFamily="2" charset="2"/>
              <a:buChar char="ü"/>
            </a:pPr>
            <a:r>
              <a:rPr lang="en-US" b="1" dirty="0">
                <a:latin typeface="Verdana" panose="020B0604030504040204" pitchFamily="34" charset="0"/>
                <a:ea typeface="Verdana" panose="020B0604030504040204" pitchFamily="34" charset="0"/>
                <a:cs typeface="Verdana" panose="020B0604030504040204" pitchFamily="34" charset="0"/>
              </a:rPr>
              <a:t>Lightning arrestors must be connected to a common plate, which is in turn bonded to an external ground. </a:t>
            </a:r>
          </a:p>
          <a:p>
            <a:pPr lvl="3">
              <a:buFont typeface="Wingdings" panose="05000000000000000000" pitchFamily="2" charset="2"/>
              <a:buChar char="ü"/>
            </a:pPr>
            <a:endParaRPr lang="en-US" sz="2300" b="1" dirty="0">
              <a:latin typeface="Verdana" panose="020B0604030504040204" pitchFamily="34" charset="0"/>
              <a:ea typeface="Verdana" panose="020B0604030504040204" pitchFamily="34" charset="0"/>
              <a:cs typeface="Verdana" panose="020B0604030504040204"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400" y="5659728"/>
            <a:ext cx="5333999" cy="921274"/>
          </a:xfrm>
          <a:prstGeom prst="rect">
            <a:avLst/>
          </a:prstGeom>
        </p:spPr>
      </p:pic>
      <p:sp>
        <p:nvSpPr>
          <p:cNvPr id="15" name="Footer Placeholder 4">
            <a:extLst>
              <a:ext uri="{FF2B5EF4-FFF2-40B4-BE49-F238E27FC236}">
                <a16:creationId xmlns:a16="http://schemas.microsoft.com/office/drawing/2014/main" id="{B250E0B7-92A3-480B-B177-0F8E06ACF0EA}"/>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15</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6" name="Footer Placeholder 4">
            <a:extLst>
              <a:ext uri="{FF2B5EF4-FFF2-40B4-BE49-F238E27FC236}">
                <a16:creationId xmlns:a16="http://schemas.microsoft.com/office/drawing/2014/main" id="{A65F319A-9704-40DA-9191-E08AEF55DA3C}"/>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1764779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9.1 Electrical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5861" y="2040513"/>
            <a:ext cx="8229600" cy="4665087"/>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84775"/>
          </a:xfrm>
          <a:prstGeom prst="rect">
            <a:avLst/>
          </a:prstGeom>
          <a:solidFill>
            <a:schemeClr val="bg1">
              <a:lumMod val="85000"/>
            </a:schemeClr>
          </a:solidFill>
        </p:spPr>
        <p:txBody>
          <a:bodyPr wrap="square" rtlCol="0">
            <a:spAutoFit/>
          </a:bodyPr>
          <a:lstStyle/>
          <a:p>
            <a:pPr algn="ctr"/>
            <a:r>
              <a:rPr lang="en-US" sz="3200" b="1" dirty="0">
                <a:highlight>
                  <a:srgbClr val="FFFF00"/>
                </a:highlight>
                <a:latin typeface="Verdana" panose="020B0604030504040204" pitchFamily="34" charset="0"/>
                <a:ea typeface="Verdana" panose="020B0604030504040204" pitchFamily="34" charset="0"/>
                <a:cs typeface="Verdana" panose="020B0604030504040204" pitchFamily="34" charset="0"/>
              </a:rPr>
              <a:t>AC Safety Grounding</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540656" y="2090324"/>
            <a:ext cx="8091715" cy="584775"/>
          </a:xfrm>
          <a:prstGeom prst="rect">
            <a:avLst/>
          </a:prstGeom>
          <a:noFill/>
        </p:spPr>
        <p:txBody>
          <a:bodyPr wrap="square" rtlCol="0">
            <a:spAutoFit/>
          </a:bodyPr>
          <a:lstStyle/>
          <a:p>
            <a:pPr algn="ctr"/>
            <a:r>
              <a:rPr lang="en-US" sz="3200" b="1" dirty="0">
                <a:latin typeface="Verdana" panose="020B0604030504040204" pitchFamily="34" charset="0"/>
                <a:ea typeface="Verdana" panose="020B0604030504040204" pitchFamily="34" charset="0"/>
                <a:cs typeface="Verdana" panose="020B0604030504040204" pitchFamily="34" charset="0"/>
              </a:rPr>
              <a:t>Lightning</a:t>
            </a:r>
          </a:p>
        </p:txBody>
      </p:sp>
      <p:sp>
        <p:nvSpPr>
          <p:cNvPr id="12" name="Content Placeholder 2"/>
          <p:cNvSpPr txBox="1">
            <a:spLocks/>
          </p:cNvSpPr>
          <p:nvPr/>
        </p:nvSpPr>
        <p:spPr>
          <a:xfrm>
            <a:off x="514350" y="2675099"/>
            <a:ext cx="8229600" cy="22779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3" indent="-342900">
              <a:spcBef>
                <a:spcPts val="1200"/>
              </a:spcBef>
              <a:spcAft>
                <a:spcPts val="1200"/>
              </a:spcAft>
              <a:buFont typeface="Arial" panose="020B0604020202020204" pitchFamily="34" charset="0"/>
              <a:buChar char="•"/>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3" name="Content Placeholder 2"/>
          <p:cNvSpPr txBox="1">
            <a:spLocks/>
          </p:cNvSpPr>
          <p:nvPr/>
        </p:nvSpPr>
        <p:spPr>
          <a:xfrm>
            <a:off x="471714" y="2600368"/>
            <a:ext cx="8229600" cy="3886201"/>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26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a:p>
            <a:pPr>
              <a:spcBef>
                <a:spcPts val="1200"/>
              </a:spcBef>
              <a:spcAft>
                <a:spcPts val="600"/>
              </a:spcAft>
            </a:pPr>
            <a:r>
              <a:rPr lang="en-US" sz="26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When thunderstorms are predicted, disconnect power, phone lines, and external antenna feed lines. </a:t>
            </a:r>
          </a:p>
          <a:p>
            <a:pPr>
              <a:spcBef>
                <a:spcPts val="1200"/>
              </a:spcBef>
              <a:spcAft>
                <a:spcPts val="600"/>
              </a:spcAft>
            </a:pPr>
            <a:r>
              <a:rPr lang="en-US" sz="26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Check your insurance coverage for lightning damage.  </a:t>
            </a:r>
          </a:p>
          <a:p>
            <a:pPr>
              <a:spcBef>
                <a:spcPts val="1200"/>
              </a:spcBef>
              <a:spcAft>
                <a:spcPts val="600"/>
              </a:spcAft>
            </a:pPr>
            <a:r>
              <a:rPr lang="en-US" sz="26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NEVER operate your station during a thunderstorm.  </a:t>
            </a:r>
          </a:p>
          <a:p>
            <a:pPr>
              <a:spcBef>
                <a:spcPts val="1200"/>
              </a:spcBef>
              <a:spcAft>
                <a:spcPts val="600"/>
              </a:spcAft>
            </a:pPr>
            <a:r>
              <a:rPr lang="en-US" sz="26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You could permanently become “one with nature.”</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7530" y="274638"/>
            <a:ext cx="1231106" cy="231616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686" y="308688"/>
            <a:ext cx="1538514" cy="2282112"/>
          </a:xfrm>
          <a:prstGeom prst="rect">
            <a:avLst/>
          </a:prstGeom>
        </p:spPr>
      </p:pic>
      <p:sp>
        <p:nvSpPr>
          <p:cNvPr id="16" name="Footer Placeholder 4">
            <a:extLst>
              <a:ext uri="{FF2B5EF4-FFF2-40B4-BE49-F238E27FC236}">
                <a16:creationId xmlns:a16="http://schemas.microsoft.com/office/drawing/2014/main" id="{54D843F5-4A55-4099-826E-97446BB5286B}"/>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16</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7" name="Footer Placeholder 4">
            <a:extLst>
              <a:ext uri="{FF2B5EF4-FFF2-40B4-BE49-F238E27FC236}">
                <a16:creationId xmlns:a16="http://schemas.microsoft.com/office/drawing/2014/main" id="{FF0138E7-F8CD-4AA3-AE2E-014DE011D175}"/>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3280941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p:cNvSpPr txBox="1">
            <a:spLocks/>
          </p:cNvSpPr>
          <p:nvPr/>
        </p:nvSpPr>
        <p:spPr>
          <a:xfrm>
            <a:off x="441960" y="1451715"/>
            <a:ext cx="8229600" cy="4917718"/>
          </a:xfrm>
          <a:prstGeom prst="rect">
            <a:avLst/>
          </a:prstGeom>
          <a:gradFill flip="none" rotWithShape="1">
            <a:gsLst>
              <a:gs pos="44000">
                <a:schemeClr val="accent1">
                  <a:lumMod val="75000"/>
                </a:schemeClr>
              </a:gs>
              <a:gs pos="100000">
                <a:schemeClr val="accent6">
                  <a:lumMod val="40000"/>
                  <a:lumOff val="60000"/>
                </a:schemeClr>
              </a:gs>
            </a:gsLst>
            <a:lin ang="5400000" scaled="0"/>
            <a:tileRect/>
          </a:gradFill>
        </p:spPr>
        <p:txBody>
          <a:bodyPr/>
          <a:lstStyle>
            <a:lvl1pPr algn="l" rtl="0" eaLnBrk="0" fontAlgn="base" hangingPunct="0">
              <a:spcBef>
                <a:spcPct val="20000"/>
              </a:spcBef>
              <a:spcAft>
                <a:spcPct val="0"/>
              </a:spcAft>
              <a:buChar char="•"/>
              <a:defRPr sz="2800">
                <a:solidFill>
                  <a:srgbClr val="000000"/>
                </a:solidFill>
                <a:latin typeface="+mn-lt"/>
                <a:ea typeface="+mn-ea"/>
                <a:cs typeface="+mn-cs"/>
              </a:defRPr>
            </a:lvl1pPr>
            <a:lvl2pPr algn="l" rtl="0" eaLnBrk="0" fontAlgn="base" hangingPunct="0">
              <a:spcBef>
                <a:spcPct val="20000"/>
              </a:spcBef>
              <a:spcAft>
                <a:spcPct val="0"/>
              </a:spcAft>
              <a:buChar char="•"/>
              <a:defRPr sz="2800">
                <a:solidFill>
                  <a:srgbClr val="000000"/>
                </a:solidFill>
                <a:latin typeface="+mn-lt"/>
              </a:defRPr>
            </a:lvl2pPr>
            <a:lvl3pPr algn="l" rtl="0" eaLnBrk="0" fontAlgn="base" hangingPunct="0">
              <a:spcBef>
                <a:spcPct val="20000"/>
              </a:spcBef>
              <a:spcAft>
                <a:spcPct val="0"/>
              </a:spcAft>
              <a:buChar char="•"/>
              <a:defRPr sz="2800">
                <a:solidFill>
                  <a:srgbClr val="000000"/>
                </a:solidFill>
                <a:latin typeface="+mn-lt"/>
              </a:defRPr>
            </a:lvl3pPr>
            <a:lvl4pPr algn="l" rtl="0" eaLnBrk="0" fontAlgn="base" hangingPunct="0">
              <a:spcBef>
                <a:spcPct val="20000"/>
              </a:spcBef>
              <a:spcAft>
                <a:spcPct val="0"/>
              </a:spcAft>
              <a:buChar char="•"/>
              <a:defRPr sz="2800">
                <a:solidFill>
                  <a:srgbClr val="000000"/>
                </a:solidFill>
                <a:latin typeface="+mn-lt"/>
              </a:defRPr>
            </a:lvl4pPr>
            <a:lvl5pPr algn="l" rtl="0" eaLnBrk="0" fontAlgn="base" hangingPunct="0">
              <a:spcBef>
                <a:spcPct val="20000"/>
              </a:spcBef>
              <a:spcAft>
                <a:spcPct val="0"/>
              </a:spcAft>
              <a:buChar char="•"/>
              <a:defRPr sz="2800">
                <a:solidFill>
                  <a:srgbClr val="000000"/>
                </a:solidFill>
                <a:latin typeface="+mn-lt"/>
              </a:defRPr>
            </a:lvl5pPr>
            <a:lvl6pPr marL="457200" algn="l" rtl="0" fontAlgn="base">
              <a:spcBef>
                <a:spcPct val="20000"/>
              </a:spcBef>
              <a:spcAft>
                <a:spcPct val="0"/>
              </a:spcAft>
              <a:buChar char="•"/>
              <a:defRPr sz="2800">
                <a:solidFill>
                  <a:srgbClr val="000000"/>
                </a:solidFill>
                <a:latin typeface="+mn-lt"/>
              </a:defRPr>
            </a:lvl6pPr>
            <a:lvl7pPr marL="914400" algn="l" rtl="0" fontAlgn="base">
              <a:spcBef>
                <a:spcPct val="20000"/>
              </a:spcBef>
              <a:spcAft>
                <a:spcPct val="0"/>
              </a:spcAft>
              <a:buChar char="•"/>
              <a:defRPr sz="2800">
                <a:solidFill>
                  <a:srgbClr val="000000"/>
                </a:solidFill>
                <a:latin typeface="+mn-lt"/>
              </a:defRPr>
            </a:lvl7pPr>
            <a:lvl8pPr marL="1371600" algn="l" rtl="0" fontAlgn="base">
              <a:spcBef>
                <a:spcPct val="20000"/>
              </a:spcBef>
              <a:spcAft>
                <a:spcPct val="0"/>
              </a:spcAft>
              <a:buChar char="•"/>
              <a:defRPr sz="2800">
                <a:solidFill>
                  <a:srgbClr val="000000"/>
                </a:solidFill>
                <a:latin typeface="+mn-lt"/>
              </a:defRPr>
            </a:lvl8pPr>
            <a:lvl9pPr marL="1828800" algn="l" rtl="0" fontAlgn="base">
              <a:spcBef>
                <a:spcPct val="20000"/>
              </a:spcBef>
              <a:spcAft>
                <a:spcPct val="0"/>
              </a:spcAft>
              <a:buChar char="•"/>
              <a:defRPr sz="2800">
                <a:solidFill>
                  <a:srgbClr val="000000"/>
                </a:solidFill>
                <a:latin typeface="+mn-lt"/>
              </a:defRPr>
            </a:lvl9pPr>
          </a:lstStyle>
          <a:p>
            <a:pPr>
              <a:buFontTx/>
              <a:buNone/>
            </a:pPr>
            <a:endParaRPr lang="en-US" sz="2400" b="1" kern="0" dirty="0">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atin typeface="Verdana" panose="020B0604030504040204" pitchFamily="34" charset="0"/>
              <a:ea typeface="Verdana" panose="020B0604030504040204" pitchFamily="34" charset="0"/>
              <a:cs typeface="Verdana" panose="020B0604030504040204" pitchFamily="34" charset="0"/>
            </a:endParaRPr>
          </a:p>
          <a:p>
            <a:pPr>
              <a:buFontTx/>
              <a:buNone/>
            </a:pPr>
            <a:endParaRPr lang="en-US" sz="2400" b="1" kern="0" dirty="0">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atin typeface="Verdana" panose="020B0604030504040204" pitchFamily="34" charset="0"/>
              <a:ea typeface="Verdana" panose="020B0604030504040204" pitchFamily="34" charset="0"/>
              <a:cs typeface="Verdana" panose="020B0604030504040204" pitchFamily="34" charset="0"/>
            </a:endParaRPr>
          </a:p>
          <a:p>
            <a:pPr>
              <a:buFontTx/>
              <a:buNone/>
            </a:pPr>
            <a:endParaRPr lang="en-US" sz="2400" b="1" kern="0" dirty="0">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atin typeface="Verdana" panose="020B0604030504040204" pitchFamily="34" charset="0"/>
              <a:ea typeface="Verdana" panose="020B0604030504040204" pitchFamily="34" charset="0"/>
              <a:cs typeface="Verdana" panose="020B0604030504040204" pitchFamily="34" charset="0"/>
            </a:endParaRPr>
          </a:p>
        </p:txBody>
      </p:sp>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lgn="ct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9.2 Managing RF in your Station</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Box 4"/>
          <p:cNvSpPr txBox="1"/>
          <p:nvPr/>
        </p:nvSpPr>
        <p:spPr>
          <a:xfrm>
            <a:off x="457200" y="1682128"/>
            <a:ext cx="7478661" cy="400110"/>
          </a:xfrm>
          <a:prstGeom prst="rect">
            <a:avLst/>
          </a:prstGeom>
          <a:noFill/>
        </p:spPr>
        <p:txBody>
          <a:bodyPr wrap="square" rtlCol="0">
            <a:spAutoFit/>
          </a:bodyPr>
          <a:lstStyle/>
          <a:p>
            <a:pPr marL="342900" indent="-342900">
              <a:buFont typeface="Wingdings" panose="05000000000000000000" pitchFamily="2" charset="2"/>
              <a:buChar char="ü"/>
            </a:pP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Important step for your equipment set up</a:t>
            </a:r>
          </a:p>
        </p:txBody>
      </p:sp>
      <p:sp>
        <p:nvSpPr>
          <p:cNvPr id="6" name="TextBox 5"/>
          <p:cNvSpPr txBox="1"/>
          <p:nvPr/>
        </p:nvSpPr>
        <p:spPr>
          <a:xfrm>
            <a:off x="396240" y="6069439"/>
            <a:ext cx="4038599" cy="307777"/>
          </a:xfrm>
          <a:prstGeom prst="rect">
            <a:avLst/>
          </a:prstGeom>
          <a:noFill/>
        </p:spPr>
        <p:txBody>
          <a:bodyPr wrap="square" rtlCol="0">
            <a:spAutoFit/>
          </a:bodyPr>
          <a:lstStyle/>
          <a:p>
            <a:r>
              <a:rPr lang="en-US" sz="1400" b="1" dirty="0">
                <a:latin typeface="Verdana" panose="020B0604030504040204" pitchFamily="34" charset="0"/>
                <a:ea typeface="Verdana" panose="020B0604030504040204" pitchFamily="34" charset="0"/>
                <a:cs typeface="Verdana" panose="020B0604030504040204" pitchFamily="34" charset="0"/>
              </a:rPr>
              <a:t>Adapted from Figure 9.2</a:t>
            </a:r>
          </a:p>
        </p:txBody>
      </p:sp>
      <p:pic>
        <p:nvPicPr>
          <p:cNvPr id="7" name="Picture 6"/>
          <p:cNvPicPr>
            <a:picLocks noChangeAspect="1"/>
          </p:cNvPicPr>
          <p:nvPr/>
        </p:nvPicPr>
        <p:blipFill>
          <a:blip r:embed="rId2"/>
          <a:stretch>
            <a:fillRect/>
          </a:stretch>
        </p:blipFill>
        <p:spPr>
          <a:xfrm>
            <a:off x="528755" y="2667563"/>
            <a:ext cx="8056010" cy="3331541"/>
          </a:xfrm>
          <a:prstGeom prst="rect">
            <a:avLst/>
          </a:prstGeom>
          <a:ln w="47625">
            <a:solidFill>
              <a:schemeClr val="accent3">
                <a:lumMod val="50000"/>
              </a:schemeClr>
            </a:solidFill>
          </a:ln>
        </p:spPr>
      </p:pic>
      <p:sp>
        <p:nvSpPr>
          <p:cNvPr id="15" name="TextBox 14"/>
          <p:cNvSpPr txBox="1"/>
          <p:nvPr/>
        </p:nvSpPr>
        <p:spPr>
          <a:xfrm>
            <a:off x="396240" y="2201362"/>
            <a:ext cx="7867650" cy="400110"/>
          </a:xfrm>
          <a:prstGeom prst="rect">
            <a:avLst/>
          </a:prstGeom>
          <a:noFill/>
        </p:spPr>
        <p:txBody>
          <a:bodyPr wrap="square" rtlCol="0">
            <a:spAutoFit/>
          </a:bodyPr>
          <a:lstStyle/>
          <a:p>
            <a:pPr marL="342900" indent="-342900">
              <a:buFont typeface="Wingdings" panose="05000000000000000000" pitchFamily="2" charset="2"/>
              <a:buChar char="ü"/>
            </a:pP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Follow safety practices for AC electrical grounding</a:t>
            </a:r>
          </a:p>
        </p:txBody>
      </p:sp>
      <p:sp>
        <p:nvSpPr>
          <p:cNvPr id="12" name="Slide Number Placeholder 5">
            <a:extLst>
              <a:ext uri="{FF2B5EF4-FFF2-40B4-BE49-F238E27FC236}">
                <a16:creationId xmlns:a16="http://schemas.microsoft.com/office/drawing/2014/main" id="{1BCF11EC-E1C4-4D71-8E46-98CDFC431957}"/>
              </a:ext>
            </a:extLst>
          </p:cNvPr>
          <p:cNvSpPr txBox="1">
            <a:spLocks/>
          </p:cNvSpPr>
          <p:nvPr/>
        </p:nvSpPr>
        <p:spPr bwMode="auto">
          <a:xfrm>
            <a:off x="8528304" y="6583680"/>
            <a:ext cx="615696" cy="268224"/>
          </a:xfrm>
          <a:prstGeom prst="rect">
            <a:avLst/>
          </a:prstGeom>
          <a:solidFill>
            <a:srgbClr val="FFFF00"/>
          </a:solidFill>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fld id="{ACA476C8-6715-4689-B799-E53DA328A771}"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lgn="ctr"/>
              <a:t>17</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Footer Placeholder 4">
            <a:extLst>
              <a:ext uri="{FF2B5EF4-FFF2-40B4-BE49-F238E27FC236}">
                <a16:creationId xmlns:a16="http://schemas.microsoft.com/office/drawing/2014/main" id="{C594E8E1-DB4C-4A6F-84F0-4AE158495F14}"/>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1273313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lgn="ct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9.3 RF Interference (RFI)</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TextBox 3"/>
          <p:cNvSpPr txBox="1"/>
          <p:nvPr/>
        </p:nvSpPr>
        <p:spPr>
          <a:xfrm>
            <a:off x="457200" y="1600199"/>
            <a:ext cx="2362200" cy="523220"/>
          </a:xfrm>
          <a:prstGeom prst="rect">
            <a:avLst/>
          </a:prstGeom>
          <a:solidFill>
            <a:schemeClr val="accent3">
              <a:lumMod val="75000"/>
            </a:schemeClr>
          </a:solidFill>
        </p:spPr>
        <p:txBody>
          <a:bodyPr wrap="square" rtlCol="0">
            <a:spAutoFit/>
          </a:bodyPr>
          <a:lstStyle/>
          <a:p>
            <a:pPr algn="ctr"/>
            <a:r>
              <a:rPr lang="en-US" sz="2800" b="1" dirty="0">
                <a:solidFill>
                  <a:schemeClr val="bg1"/>
                </a:solidFill>
                <a:latin typeface="Verdana" panose="020B0604030504040204" pitchFamily="34" charset="0"/>
                <a:ea typeface="Verdana" panose="020B0604030504040204" pitchFamily="34" charset="0"/>
                <a:cs typeface="Verdana" panose="020B0604030504040204" pitchFamily="34" charset="0"/>
              </a:rPr>
              <a:t>Remedies</a:t>
            </a:r>
            <a:endParaRPr lang="en-US" sz="2800" b="1" u="sng"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Box 4"/>
          <p:cNvSpPr txBox="1"/>
          <p:nvPr/>
        </p:nvSpPr>
        <p:spPr>
          <a:xfrm>
            <a:off x="457200" y="2284765"/>
            <a:ext cx="1981201" cy="523220"/>
          </a:xfrm>
          <a:prstGeom prst="rect">
            <a:avLst/>
          </a:prstGeom>
          <a:noFill/>
        </p:spPr>
        <p:txBody>
          <a:bodyPr wrap="square" rtlCol="0">
            <a:spAutoFit/>
          </a:bodyPr>
          <a:lstStyle/>
          <a:p>
            <a:r>
              <a:rPr lang="en-US" sz="2800" b="1" dirty="0">
                <a:solidFill>
                  <a:srgbClr val="FF0000"/>
                </a:solidFill>
                <a:latin typeface="Verdana" panose="020B0604030504040204" pitchFamily="34" charset="0"/>
                <a:ea typeface="Verdana" panose="020B0604030504040204" pitchFamily="34" charset="0"/>
                <a:cs typeface="Verdana" panose="020B0604030504040204" pitchFamily="34" charset="0"/>
              </a:rPr>
              <a:t>Filters</a:t>
            </a:r>
          </a:p>
        </p:txBody>
      </p:sp>
      <p:sp>
        <p:nvSpPr>
          <p:cNvPr id="12" name="TextBox 11"/>
          <p:cNvSpPr txBox="1"/>
          <p:nvPr/>
        </p:nvSpPr>
        <p:spPr>
          <a:xfrm>
            <a:off x="143655" y="2969331"/>
            <a:ext cx="3656013" cy="2862322"/>
          </a:xfrm>
          <a:prstGeom prst="rect">
            <a:avLst/>
          </a:prstGeom>
          <a:solidFill>
            <a:srgbClr val="FFFF00">
              <a:alpha val="43000"/>
            </a:srgbClr>
          </a:solidFill>
        </p:spPr>
        <p:txBody>
          <a:bodyPr wrap="square" rtlCol="0">
            <a:spAutoFit/>
          </a:bodyPr>
          <a:lstStyle/>
          <a:p>
            <a:pPr marL="342900" indent="-342900">
              <a:buFont typeface="Wingdings" panose="05000000000000000000" pitchFamily="2" charset="2"/>
              <a:buChar char="ü"/>
            </a:pPr>
            <a:r>
              <a:rPr lang="en-US" b="1" dirty="0">
                <a:latin typeface="Verdana" panose="020B0604030504040204" pitchFamily="34" charset="0"/>
                <a:ea typeface="Verdana" panose="020B0604030504040204" pitchFamily="34" charset="0"/>
                <a:cs typeface="Verdana" panose="020B0604030504040204" pitchFamily="34" charset="0"/>
              </a:rPr>
              <a:t>Play a major part in eliminating or reducing Radio Frequency Interference. </a:t>
            </a:r>
          </a:p>
          <a:p>
            <a:pPr marL="342900" indent="-342900">
              <a:buFont typeface="Wingdings" panose="05000000000000000000" pitchFamily="2" charset="2"/>
              <a:buChar char="ü"/>
            </a:pPr>
            <a:endParaRPr lang="en-US" b="1"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ü"/>
            </a:pPr>
            <a:r>
              <a:rPr lang="en-US" b="1" dirty="0">
                <a:latin typeface="Verdana" panose="020B0604030504040204" pitchFamily="34" charset="0"/>
                <a:ea typeface="Verdana" panose="020B0604030504040204" pitchFamily="34" charset="0"/>
                <a:cs typeface="Verdana" panose="020B0604030504040204" pitchFamily="34" charset="0"/>
              </a:rPr>
              <a:t>Used both to prevent unwanted signals from being radiated </a:t>
            </a:r>
            <a:r>
              <a:rPr lang="en-US" b="1" u="sng" dirty="0">
                <a:latin typeface="Verdana" panose="020B0604030504040204" pitchFamily="34" charset="0"/>
                <a:ea typeface="Verdana" panose="020B0604030504040204" pitchFamily="34" charset="0"/>
                <a:cs typeface="Verdana" panose="020B0604030504040204" pitchFamily="34" charset="0"/>
              </a:rPr>
              <a:t>and</a:t>
            </a:r>
            <a:r>
              <a:rPr lang="en-US" b="1" dirty="0">
                <a:latin typeface="Verdana" panose="020B0604030504040204" pitchFamily="34" charset="0"/>
                <a:ea typeface="Verdana" panose="020B0604030504040204" pitchFamily="34" charset="0"/>
                <a:cs typeface="Verdana" panose="020B0604030504040204" pitchFamily="34" charset="0"/>
              </a:rPr>
              <a:t> to keep unwanted signals from being received. </a:t>
            </a:r>
          </a:p>
        </p:txBody>
      </p:sp>
      <p:sp>
        <p:nvSpPr>
          <p:cNvPr id="13" name="Rectangle 5"/>
          <p:cNvSpPr>
            <a:spLocks noChangeArrowheads="1"/>
          </p:cNvSpPr>
          <p:nvPr/>
        </p:nvSpPr>
        <p:spPr bwMode="auto">
          <a:xfrm>
            <a:off x="5836920" y="6096363"/>
            <a:ext cx="2819400" cy="338554"/>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600" b="1" dirty="0">
                <a:latin typeface="Verdana" panose="020B0604030504040204" pitchFamily="34" charset="0"/>
                <a:ea typeface="Verdana" panose="020B0604030504040204" pitchFamily="34" charset="0"/>
                <a:cs typeface="Verdana" panose="020B0604030504040204" pitchFamily="34" charset="0"/>
              </a:rPr>
              <a:t>Figure 5.15, Page 5.19</a:t>
            </a:r>
          </a:p>
        </p:txBody>
      </p:sp>
      <p:pic>
        <p:nvPicPr>
          <p:cNvPr id="7" name="Picture 6"/>
          <p:cNvPicPr>
            <a:picLocks noChangeAspect="1"/>
          </p:cNvPicPr>
          <p:nvPr/>
        </p:nvPicPr>
        <p:blipFill>
          <a:blip r:embed="rId2"/>
          <a:stretch>
            <a:fillRect/>
          </a:stretch>
        </p:blipFill>
        <p:spPr>
          <a:xfrm>
            <a:off x="3970020" y="1801979"/>
            <a:ext cx="4686300" cy="4243002"/>
          </a:xfrm>
          <a:prstGeom prst="rect">
            <a:avLst/>
          </a:prstGeom>
          <a:ln w="31750">
            <a:solidFill>
              <a:srgbClr val="002060"/>
            </a:solidFill>
          </a:ln>
        </p:spPr>
      </p:pic>
      <p:sp>
        <p:nvSpPr>
          <p:cNvPr id="11" name="Slide Number Placeholder 5">
            <a:extLst>
              <a:ext uri="{FF2B5EF4-FFF2-40B4-BE49-F238E27FC236}">
                <a16:creationId xmlns:a16="http://schemas.microsoft.com/office/drawing/2014/main" id="{9F5D4AFE-4754-4B55-80F3-1CA073E3D594}"/>
              </a:ext>
            </a:extLst>
          </p:cNvPr>
          <p:cNvSpPr txBox="1">
            <a:spLocks/>
          </p:cNvSpPr>
          <p:nvPr/>
        </p:nvSpPr>
        <p:spPr bwMode="auto">
          <a:xfrm>
            <a:off x="8528304" y="6583680"/>
            <a:ext cx="615696" cy="268224"/>
          </a:xfrm>
          <a:prstGeom prst="rect">
            <a:avLst/>
          </a:prstGeom>
          <a:solidFill>
            <a:srgbClr val="FFFF00"/>
          </a:solidFill>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fld id="{ACA476C8-6715-4689-B799-E53DA328A771}"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lgn="ctr"/>
              <a:t>18</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Footer Placeholder 4">
            <a:extLst>
              <a:ext uri="{FF2B5EF4-FFF2-40B4-BE49-F238E27FC236}">
                <a16:creationId xmlns:a16="http://schemas.microsoft.com/office/drawing/2014/main" id="{86725139-18E7-41F1-A5F6-51DDEAF223E0}"/>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3652187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19836"/>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9.3 RF Interference (RFI)</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Box 4"/>
          <p:cNvSpPr txBox="1"/>
          <p:nvPr/>
        </p:nvSpPr>
        <p:spPr>
          <a:xfrm>
            <a:off x="304799" y="2222682"/>
            <a:ext cx="8228013" cy="461665"/>
          </a:xfrm>
          <a:prstGeom prst="rect">
            <a:avLst/>
          </a:prstGeom>
          <a:noFill/>
        </p:spPr>
        <p:txBody>
          <a:bodyPr wrap="square" rtlCol="0">
            <a:spAutoFit/>
          </a:bodyPr>
          <a:lstStyle/>
          <a:p>
            <a:r>
              <a:rPr lang="en-US" sz="2400" b="1" dirty="0">
                <a:solidFill>
                  <a:srgbClr val="FF0000"/>
                </a:solidFill>
                <a:latin typeface="Verdana" panose="020B0604030504040204" pitchFamily="34" charset="0"/>
                <a:ea typeface="Verdana" panose="020B0604030504040204" pitchFamily="34" charset="0"/>
                <a:cs typeface="Verdana" panose="020B0604030504040204" pitchFamily="34" charset="0"/>
              </a:rPr>
              <a:t>Ferrite Core RFI Filters….aka Choke Filters</a:t>
            </a:r>
          </a:p>
        </p:txBody>
      </p:sp>
      <p:sp>
        <p:nvSpPr>
          <p:cNvPr id="12" name="TextBox 11"/>
          <p:cNvSpPr txBox="1"/>
          <p:nvPr/>
        </p:nvSpPr>
        <p:spPr>
          <a:xfrm>
            <a:off x="304799" y="2721255"/>
            <a:ext cx="8228013" cy="1200329"/>
          </a:xfrm>
          <a:prstGeom prst="rect">
            <a:avLst/>
          </a:prstGeom>
          <a:noFill/>
        </p:spPr>
        <p:txBody>
          <a:bodyPr wrap="square" rtlCol="0">
            <a:spAutoFit/>
          </a:bodyPr>
          <a:lstStyle/>
          <a:p>
            <a:pPr marL="342900" indent="-342900">
              <a:buFont typeface="Wingdings" panose="05000000000000000000" pitchFamily="2" charset="2"/>
              <a:buChar char="ü"/>
            </a:pPr>
            <a:r>
              <a:rPr lang="en-US" b="1" dirty="0">
                <a:latin typeface="Verdana" panose="020B0604030504040204" pitchFamily="34" charset="0"/>
                <a:ea typeface="Verdana" panose="020B0604030504040204" pitchFamily="34" charset="0"/>
                <a:cs typeface="Verdana" panose="020B0604030504040204" pitchFamily="34" charset="0"/>
              </a:rPr>
              <a:t>Made from a ceramic magnetic material designed to absorb RF energy over a broad frequency range, such as HF and VHF.</a:t>
            </a:r>
          </a:p>
          <a:p>
            <a:endParaRPr lang="en-US" b="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p:cNvPicPr>
            <a:picLocks noChangeAspect="1"/>
          </p:cNvPicPr>
          <p:nvPr/>
        </p:nvPicPr>
        <p:blipFill>
          <a:blip r:embed="rId2"/>
          <a:stretch>
            <a:fillRect/>
          </a:stretch>
        </p:blipFill>
        <p:spPr>
          <a:xfrm>
            <a:off x="3462329" y="3803490"/>
            <a:ext cx="5152453" cy="2608032"/>
          </a:xfrm>
          <a:prstGeom prst="rect">
            <a:avLst/>
          </a:prstGeom>
          <a:ln w="38100">
            <a:solidFill>
              <a:srgbClr val="002060"/>
            </a:solidFill>
          </a:ln>
        </p:spPr>
      </p:pic>
      <p:sp>
        <p:nvSpPr>
          <p:cNvPr id="8" name="Rectangle 7"/>
          <p:cNvSpPr/>
          <p:nvPr/>
        </p:nvSpPr>
        <p:spPr>
          <a:xfrm>
            <a:off x="153019" y="3803490"/>
            <a:ext cx="3330319" cy="2585323"/>
          </a:xfrm>
          <a:prstGeom prst="rect">
            <a:avLst/>
          </a:prstGeom>
        </p:spPr>
        <p:txBody>
          <a:bodyPr wrap="square">
            <a:spAutoFit/>
          </a:bodyPr>
          <a:lstStyle/>
          <a:p>
            <a:pPr marL="342900" indent="-342900">
              <a:buFont typeface="Wingdings" panose="05000000000000000000" pitchFamily="2" charset="2"/>
              <a:buChar char="ü"/>
            </a:pPr>
            <a:r>
              <a:rPr lang="en-US" b="1" dirty="0">
                <a:latin typeface="Verdana" panose="020B0604030504040204" pitchFamily="34" charset="0"/>
                <a:ea typeface="Verdana" panose="020B0604030504040204" pitchFamily="34" charset="0"/>
                <a:cs typeface="Verdana" panose="020B0604030504040204" pitchFamily="34" charset="0"/>
              </a:rPr>
              <a:t>They come in many sizes and shapes with many different uses.</a:t>
            </a:r>
          </a:p>
          <a:p>
            <a:pPr marL="342900" indent="-342900">
              <a:buFont typeface="Wingdings" panose="05000000000000000000" pitchFamily="2" charset="2"/>
              <a:buChar char="ü"/>
            </a:pPr>
            <a:endParaRPr lang="en-US" b="1"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cs typeface="Verdana" panose="020B0604030504040204" pitchFamily="34" charset="0"/>
              </a:rPr>
              <a:t>Rings (toroid)</a:t>
            </a: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cs typeface="Verdana" panose="020B0604030504040204" pitchFamily="34" charset="0"/>
              </a:rPr>
              <a:t>Rods</a:t>
            </a: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cs typeface="Verdana" panose="020B0604030504040204" pitchFamily="34" charset="0"/>
              </a:rPr>
              <a:t>Beads</a:t>
            </a:r>
          </a:p>
          <a:p>
            <a:pPr marL="742950" lvl="1" indent="-285750">
              <a:buFont typeface="Arial" panose="020B0604020202020204" pitchFamily="34" charset="0"/>
              <a:buChar char="•"/>
            </a:pPr>
            <a:endParaRPr lang="en-US" b="1" dirty="0">
              <a:latin typeface="Verdana" panose="020B0604030504040204" pitchFamily="34" charset="0"/>
              <a:ea typeface="Verdana" panose="020B0604030504040204" pitchFamily="34" charset="0"/>
              <a:cs typeface="Verdana" panose="020B0604030504040204" pitchFamily="34" charset="0"/>
            </a:endParaRPr>
          </a:p>
        </p:txBody>
      </p:sp>
      <p:sp>
        <p:nvSpPr>
          <p:cNvPr id="11" name="TextBox 10"/>
          <p:cNvSpPr txBox="1"/>
          <p:nvPr/>
        </p:nvSpPr>
        <p:spPr>
          <a:xfrm>
            <a:off x="457200" y="1600199"/>
            <a:ext cx="2362200" cy="523220"/>
          </a:xfrm>
          <a:prstGeom prst="rect">
            <a:avLst/>
          </a:prstGeom>
          <a:solidFill>
            <a:schemeClr val="accent3">
              <a:lumMod val="75000"/>
            </a:schemeClr>
          </a:solidFill>
        </p:spPr>
        <p:txBody>
          <a:bodyPr wrap="square" rtlCol="0">
            <a:spAutoFit/>
          </a:bodyPr>
          <a:lstStyle/>
          <a:p>
            <a:pPr algn="ct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Remedies</a:t>
            </a:r>
            <a:endParaRPr lang="en-US" sz="2800" b="1" u="sng"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Slide Number Placeholder 5">
            <a:extLst>
              <a:ext uri="{FF2B5EF4-FFF2-40B4-BE49-F238E27FC236}">
                <a16:creationId xmlns:a16="http://schemas.microsoft.com/office/drawing/2014/main" id="{65B22810-9993-42BD-87BF-2975CF1FEB6C}"/>
              </a:ext>
            </a:extLst>
          </p:cNvPr>
          <p:cNvSpPr txBox="1">
            <a:spLocks/>
          </p:cNvSpPr>
          <p:nvPr/>
        </p:nvSpPr>
        <p:spPr bwMode="auto">
          <a:xfrm>
            <a:off x="8528304" y="6583680"/>
            <a:ext cx="615696" cy="268224"/>
          </a:xfrm>
          <a:prstGeom prst="rect">
            <a:avLst/>
          </a:prstGeom>
          <a:solidFill>
            <a:srgbClr val="FFFF00"/>
          </a:solidFill>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fld id="{ACA476C8-6715-4689-B799-E53DA328A771}"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lgn="ctr"/>
              <a:t>19</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Footer Placeholder 4">
            <a:extLst>
              <a:ext uri="{FF2B5EF4-FFF2-40B4-BE49-F238E27FC236}">
                <a16:creationId xmlns:a16="http://schemas.microsoft.com/office/drawing/2014/main" id="{AC053C2F-4168-4A0C-9DFE-076DBF34E72F}"/>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1532662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lgn="ct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455738"/>
            <a:ext cx="8229600" cy="5248601"/>
          </a:xfr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dirty="0"/>
          </a:p>
        </p:txBody>
      </p:sp>
      <p:sp>
        <p:nvSpPr>
          <p:cNvPr id="8196" name="Footer Placeholder 4"/>
          <p:cNvSpPr>
            <a:spLocks noGrp="1"/>
          </p:cNvSpPr>
          <p:nvPr>
            <p:ph type="ftr" sz="quarter" idx="4294967295"/>
          </p:nvPr>
        </p:nvSpPr>
        <p:spPr bwMode="auto">
          <a:xfrm>
            <a:off x="8503920" y="6492240"/>
            <a:ext cx="548640" cy="365125"/>
          </a:xfrm>
          <a:prstGeom prst="rect">
            <a:avLst/>
          </a:prstGeom>
          <a:solidFill>
            <a:srgbClr val="FFFF00"/>
          </a:solidFill>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732F4FB-DB36-4F04-BD4A-622C2CA82A04}" type="slidenum">
              <a:rPr lang="en-US" altLang="en-US" sz="1400" b="1">
                <a:latin typeface="Verdana" panose="020B0604030504040204" pitchFamily="34" charset="0"/>
                <a:ea typeface="Verdana" panose="020B0604030504040204" pitchFamily="34" charset="0"/>
                <a:cs typeface="Verdana" panose="020B0604030504040204" pitchFamily="34" charset="0"/>
              </a:rPr>
              <a:pPr/>
              <a:t>2</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p:cNvSpPr txBox="1"/>
          <p:nvPr/>
        </p:nvSpPr>
        <p:spPr>
          <a:xfrm>
            <a:off x="513735" y="1600200"/>
            <a:ext cx="7848600" cy="1938992"/>
          </a:xfrm>
          <a:prstGeom prst="rect">
            <a:avLst/>
          </a:prstGeom>
          <a:noFill/>
        </p:spPr>
        <p:txBody>
          <a:bodyPr wrap="square" rtlCol="0">
            <a:spAutoFit/>
          </a:bodyPr>
          <a:lstStyle/>
          <a:p>
            <a:r>
              <a:rPr lang="en-US" sz="2400" b="1" dirty="0">
                <a:latin typeface="Verdana" panose="020B0604030504040204" pitchFamily="34" charset="0"/>
                <a:ea typeface="Verdana" panose="020B0604030504040204" pitchFamily="34" charset="0"/>
                <a:cs typeface="Verdana" panose="020B0604030504040204" pitchFamily="34" charset="0"/>
              </a:rPr>
              <a:t>In the previous session we looked at all sorts of amateur radio equipment and the many ways these can be used to communicate around the world or just down the street.</a:t>
            </a:r>
          </a:p>
        </p:txBody>
      </p:sp>
      <p:sp>
        <p:nvSpPr>
          <p:cNvPr id="8" name="TextBox 7"/>
          <p:cNvSpPr txBox="1"/>
          <p:nvPr/>
        </p:nvSpPr>
        <p:spPr>
          <a:xfrm>
            <a:off x="450333" y="3661266"/>
            <a:ext cx="7848600" cy="1200329"/>
          </a:xfrm>
          <a:prstGeom prst="rect">
            <a:avLst/>
          </a:prstGeom>
          <a:noFill/>
        </p:spPr>
        <p:txBody>
          <a:bodyPr wrap="square" rtlCol="0">
            <a:spAutoFit/>
          </a:bodyPr>
          <a:lstStyle/>
          <a:p>
            <a:r>
              <a:rPr lang="en-US" sz="2400" b="1" dirty="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In this session we look at how we safely operate this equipment for ourselves and those around us. </a:t>
            </a:r>
          </a:p>
        </p:txBody>
      </p:sp>
      <p:pic>
        <p:nvPicPr>
          <p:cNvPr id="1026" name="Picture 2" descr="C:\Users\LARRY_~1\AppData\Local\Temp\SNAGHTML40a725.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63562" y="4879293"/>
            <a:ext cx="1346488" cy="180734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3"/>
          <a:stretch>
            <a:fillRect/>
          </a:stretch>
        </p:blipFill>
        <p:spPr>
          <a:xfrm>
            <a:off x="801261" y="5136676"/>
            <a:ext cx="1426437" cy="1446686"/>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4665" y="5095482"/>
            <a:ext cx="1688391" cy="1464679"/>
          </a:xfrm>
          <a:prstGeom prst="rect">
            <a:avLst/>
          </a:prstGeom>
        </p:spPr>
      </p:pic>
      <p:pic>
        <p:nvPicPr>
          <p:cNvPr id="4" name="Picture 3"/>
          <p:cNvPicPr>
            <a:picLocks noChangeAspect="1"/>
          </p:cNvPicPr>
          <p:nvPr/>
        </p:nvPicPr>
        <p:blipFill>
          <a:blip r:embed="rId5"/>
          <a:stretch>
            <a:fillRect/>
          </a:stretch>
        </p:blipFill>
        <p:spPr>
          <a:xfrm>
            <a:off x="4374633" y="5334001"/>
            <a:ext cx="2185450" cy="1226160"/>
          </a:xfrm>
          <a:prstGeom prst="rect">
            <a:avLst/>
          </a:prstGeom>
        </p:spPr>
      </p:pic>
      <p:sp>
        <p:nvSpPr>
          <p:cNvPr id="13" name="Footer Placeholder 4">
            <a:extLst>
              <a:ext uri="{FF2B5EF4-FFF2-40B4-BE49-F238E27FC236}">
                <a16:creationId xmlns:a16="http://schemas.microsoft.com/office/drawing/2014/main" id="{5E468D27-9686-4CB7-992F-D0142A87B4B7}"/>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3825585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lgn="ct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5</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5.4 RF Interference (RFI)</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Box 4"/>
          <p:cNvSpPr txBox="1"/>
          <p:nvPr/>
        </p:nvSpPr>
        <p:spPr>
          <a:xfrm>
            <a:off x="308718" y="1730106"/>
            <a:ext cx="8138856" cy="400110"/>
          </a:xfrm>
          <a:prstGeom prst="rect">
            <a:avLst/>
          </a:prstGeom>
          <a:noFill/>
        </p:spPr>
        <p:txBody>
          <a:bodyPr wrap="square" rtlCol="0">
            <a:spAutoFit/>
          </a:bodyPr>
          <a:lstStyle/>
          <a:p>
            <a:pPr algn="ctr"/>
            <a:r>
              <a:rPr lang="en-US" sz="2000" b="1" dirty="0">
                <a:solidFill>
                  <a:srgbClr val="FF0000"/>
                </a:solidFill>
                <a:latin typeface="Verdana" panose="020B0604030504040204" pitchFamily="34" charset="0"/>
                <a:ea typeface="Verdana" panose="020B0604030504040204" pitchFamily="34" charset="0"/>
                <a:cs typeface="Verdana" panose="020B0604030504040204" pitchFamily="34" charset="0"/>
              </a:rPr>
              <a:t>Radio Frequency Interference can be of several types</a:t>
            </a:r>
          </a:p>
        </p:txBody>
      </p:sp>
      <p:sp>
        <p:nvSpPr>
          <p:cNvPr id="9" name="Slide Number Placeholder 5">
            <a:extLst>
              <a:ext uri="{FF2B5EF4-FFF2-40B4-BE49-F238E27FC236}">
                <a16:creationId xmlns:a16="http://schemas.microsoft.com/office/drawing/2014/main" id="{3F390CB6-251D-46A4-AC06-3C26DB54ECDF}"/>
              </a:ext>
            </a:extLst>
          </p:cNvPr>
          <p:cNvSpPr txBox="1">
            <a:spLocks/>
          </p:cNvSpPr>
          <p:nvPr/>
        </p:nvSpPr>
        <p:spPr bwMode="auto">
          <a:xfrm>
            <a:off x="8528304" y="6583680"/>
            <a:ext cx="615696" cy="268224"/>
          </a:xfrm>
          <a:prstGeom prst="rect">
            <a:avLst/>
          </a:prstGeom>
          <a:solidFill>
            <a:srgbClr val="FFFF00"/>
          </a:solidFill>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fld id="{ACA476C8-6715-4689-B799-E53DA328A771}"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lgn="ctr"/>
              <a:t>20</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Footer Placeholder 4">
            <a:extLst>
              <a:ext uri="{FF2B5EF4-FFF2-40B4-BE49-F238E27FC236}">
                <a16:creationId xmlns:a16="http://schemas.microsoft.com/office/drawing/2014/main" id="{06CC8C4F-557B-408A-A431-9565299BC9D0}"/>
              </a:ext>
            </a:extLst>
          </p:cNvPr>
          <p:cNvSpPr txBox="1">
            <a:spLocks/>
          </p:cNvSpPr>
          <p:nvPr/>
        </p:nvSpPr>
        <p:spPr bwMode="auto">
          <a:xfrm>
            <a:off x="2697480" y="658368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1200" b="1">
                <a:latin typeface="Verdana" panose="020B0604030504040204" pitchFamily="34" charset="0"/>
                <a:ea typeface="Verdana" panose="020B0604030504040204" pitchFamily="34" charset="0"/>
                <a:cs typeface="Verdana" panose="020B0604030504040204" pitchFamily="34" charset="0"/>
              </a:rPr>
              <a:t>2019 MDARC Technician License Course</a:t>
            </a:r>
            <a:endParaRPr lang="en-US" altLang="en-US" sz="1200" b="1" dirty="0">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a:extLst>
              <a:ext uri="{FF2B5EF4-FFF2-40B4-BE49-F238E27FC236}">
                <a16:creationId xmlns:a16="http://schemas.microsoft.com/office/drawing/2014/main" id="{D130EB84-BC72-418D-AF73-CAB079C6D418}"/>
              </a:ext>
            </a:extLst>
          </p:cNvPr>
          <p:cNvPicPr>
            <a:picLocks noChangeAspect="1"/>
          </p:cNvPicPr>
          <p:nvPr/>
        </p:nvPicPr>
        <p:blipFill>
          <a:blip r:embed="rId2"/>
          <a:stretch>
            <a:fillRect/>
          </a:stretch>
        </p:blipFill>
        <p:spPr>
          <a:xfrm>
            <a:off x="436152" y="2352186"/>
            <a:ext cx="8400000" cy="4009524"/>
          </a:xfrm>
          <a:prstGeom prst="rect">
            <a:avLst/>
          </a:prstGeom>
        </p:spPr>
      </p:pic>
    </p:spTree>
    <p:extLst>
      <p:ext uri="{BB962C8B-B14F-4D97-AF65-F5344CB8AC3E}">
        <p14:creationId xmlns:p14="http://schemas.microsoft.com/office/powerpoint/2010/main" val="4131995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p:cNvSpPr txBox="1">
            <a:spLocks/>
          </p:cNvSpPr>
          <p:nvPr/>
        </p:nvSpPr>
        <p:spPr>
          <a:xfrm>
            <a:off x="457200" y="1455738"/>
            <a:ext cx="8229600" cy="5061933"/>
          </a:xfrm>
          <a:prstGeom prst="rect">
            <a:avLst/>
          </a:prstGeom>
          <a:gradFill flip="none" rotWithShape="1">
            <a:gsLst>
              <a:gs pos="0">
                <a:schemeClr val="accent2">
                  <a:lumMod val="95000"/>
                  <a:lumOff val="5000"/>
                </a:schemeClr>
              </a:gs>
              <a:gs pos="35000">
                <a:schemeClr val="accent2">
                  <a:lumMod val="0"/>
                  <a:lumOff val="100000"/>
                </a:schemeClr>
              </a:gs>
              <a:gs pos="100000">
                <a:schemeClr val="accent2">
                  <a:lumMod val="100000"/>
                </a:schemeClr>
              </a:gs>
            </a:gsLst>
            <a:path path="circle">
              <a:fillToRect l="50000" t="-80000" r="50000" b="180000"/>
            </a:path>
            <a:tileRect/>
          </a:gradFill>
        </p:spPr>
        <p:txBody>
          <a:bodyPr/>
          <a:lstStyle>
            <a:lvl1pPr algn="l" rtl="0" eaLnBrk="0" fontAlgn="base" hangingPunct="0">
              <a:spcBef>
                <a:spcPct val="20000"/>
              </a:spcBef>
              <a:spcAft>
                <a:spcPct val="0"/>
              </a:spcAft>
              <a:buChar char="•"/>
              <a:defRPr sz="2800">
                <a:solidFill>
                  <a:srgbClr val="000000"/>
                </a:solidFill>
                <a:latin typeface="+mn-lt"/>
                <a:ea typeface="+mn-ea"/>
                <a:cs typeface="+mn-cs"/>
              </a:defRPr>
            </a:lvl1pPr>
            <a:lvl2pPr algn="l" rtl="0" eaLnBrk="0" fontAlgn="base" hangingPunct="0">
              <a:spcBef>
                <a:spcPct val="20000"/>
              </a:spcBef>
              <a:spcAft>
                <a:spcPct val="0"/>
              </a:spcAft>
              <a:buChar char="•"/>
              <a:defRPr sz="2800">
                <a:solidFill>
                  <a:srgbClr val="000000"/>
                </a:solidFill>
                <a:latin typeface="+mn-lt"/>
              </a:defRPr>
            </a:lvl2pPr>
            <a:lvl3pPr algn="l" rtl="0" eaLnBrk="0" fontAlgn="base" hangingPunct="0">
              <a:spcBef>
                <a:spcPct val="20000"/>
              </a:spcBef>
              <a:spcAft>
                <a:spcPct val="0"/>
              </a:spcAft>
              <a:buChar char="•"/>
              <a:defRPr sz="2800">
                <a:solidFill>
                  <a:srgbClr val="000000"/>
                </a:solidFill>
                <a:latin typeface="+mn-lt"/>
              </a:defRPr>
            </a:lvl3pPr>
            <a:lvl4pPr algn="l" rtl="0" eaLnBrk="0" fontAlgn="base" hangingPunct="0">
              <a:spcBef>
                <a:spcPct val="20000"/>
              </a:spcBef>
              <a:spcAft>
                <a:spcPct val="0"/>
              </a:spcAft>
              <a:buChar char="•"/>
              <a:defRPr sz="2800">
                <a:solidFill>
                  <a:srgbClr val="000000"/>
                </a:solidFill>
                <a:latin typeface="+mn-lt"/>
              </a:defRPr>
            </a:lvl4pPr>
            <a:lvl5pPr algn="l" rtl="0" eaLnBrk="0" fontAlgn="base" hangingPunct="0">
              <a:spcBef>
                <a:spcPct val="20000"/>
              </a:spcBef>
              <a:spcAft>
                <a:spcPct val="0"/>
              </a:spcAft>
              <a:buChar char="•"/>
              <a:defRPr sz="2800">
                <a:solidFill>
                  <a:srgbClr val="000000"/>
                </a:solidFill>
                <a:latin typeface="+mn-lt"/>
              </a:defRPr>
            </a:lvl5pPr>
            <a:lvl6pPr marL="457200" algn="l" rtl="0" fontAlgn="base">
              <a:spcBef>
                <a:spcPct val="20000"/>
              </a:spcBef>
              <a:spcAft>
                <a:spcPct val="0"/>
              </a:spcAft>
              <a:buChar char="•"/>
              <a:defRPr sz="2800">
                <a:solidFill>
                  <a:srgbClr val="000000"/>
                </a:solidFill>
                <a:latin typeface="+mn-lt"/>
              </a:defRPr>
            </a:lvl6pPr>
            <a:lvl7pPr marL="914400" algn="l" rtl="0" fontAlgn="base">
              <a:spcBef>
                <a:spcPct val="20000"/>
              </a:spcBef>
              <a:spcAft>
                <a:spcPct val="0"/>
              </a:spcAft>
              <a:buChar char="•"/>
              <a:defRPr sz="2800">
                <a:solidFill>
                  <a:srgbClr val="000000"/>
                </a:solidFill>
                <a:latin typeface="+mn-lt"/>
              </a:defRPr>
            </a:lvl7pPr>
            <a:lvl8pPr marL="1371600" algn="l" rtl="0" fontAlgn="base">
              <a:spcBef>
                <a:spcPct val="20000"/>
              </a:spcBef>
              <a:spcAft>
                <a:spcPct val="0"/>
              </a:spcAft>
              <a:buChar char="•"/>
              <a:defRPr sz="2800">
                <a:solidFill>
                  <a:srgbClr val="000000"/>
                </a:solidFill>
                <a:latin typeface="+mn-lt"/>
              </a:defRPr>
            </a:lvl8pPr>
            <a:lvl9pPr marL="1828800" algn="l" rtl="0" fontAlgn="base">
              <a:spcBef>
                <a:spcPct val="20000"/>
              </a:spcBef>
              <a:spcAft>
                <a:spcPct val="0"/>
              </a:spcAft>
              <a:buChar char="•"/>
              <a:defRPr sz="2800">
                <a:solidFill>
                  <a:srgbClr val="000000"/>
                </a:solidFill>
                <a:latin typeface="+mn-lt"/>
              </a:defRPr>
            </a:lvl9pPr>
          </a:lstStyle>
          <a:p>
            <a:pPr>
              <a:buFontTx/>
              <a:buNone/>
            </a:pPr>
            <a:endParaRPr lang="en-US" sz="2400" b="1" kern="0" dirty="0">
              <a:solidFill>
                <a:srgbClr val="00B050"/>
              </a:solidFill>
              <a:latin typeface="Verdana" panose="020B0604030504040204" pitchFamily="34" charset="0"/>
              <a:ea typeface="Verdana" panose="020B0604030504040204" pitchFamily="34" charset="0"/>
              <a:cs typeface="Verdana" panose="020B0604030504040204" pitchFamily="34" charset="0"/>
            </a:endParaRPr>
          </a:p>
          <a:p>
            <a:pPr>
              <a:buFontTx/>
              <a:buNone/>
            </a:pPr>
            <a:endParaRPr lang="en-US" sz="2400" b="1" kern="0" dirty="0">
              <a:solidFill>
                <a:srgbClr val="00B050"/>
              </a:solidFill>
              <a:latin typeface="Verdana" panose="020B0604030504040204" pitchFamily="34" charset="0"/>
              <a:ea typeface="Verdana" panose="020B0604030504040204" pitchFamily="34" charset="0"/>
              <a:cs typeface="Verdana" panose="020B0604030504040204" pitchFamily="34" charset="0"/>
            </a:endParaRPr>
          </a:p>
          <a:p>
            <a:pPr>
              <a:buFontTx/>
              <a:buNone/>
            </a:pPr>
            <a:endParaRPr lang="en-US" sz="2400" b="1" kern="0"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9.3 RF Interference (RFI)</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Box 4"/>
          <p:cNvSpPr txBox="1"/>
          <p:nvPr/>
        </p:nvSpPr>
        <p:spPr>
          <a:xfrm>
            <a:off x="457200" y="1829567"/>
            <a:ext cx="4265613" cy="461665"/>
          </a:xfrm>
          <a:prstGeom prst="rect">
            <a:avLst/>
          </a:prstGeom>
          <a:noFill/>
        </p:spPr>
        <p:txBody>
          <a:bodyPr wrap="square" rtlCol="0">
            <a:spAutoFit/>
          </a:bodyPr>
          <a:lstStyle/>
          <a:p>
            <a:pPr algn="ctr"/>
            <a:r>
              <a:rPr lang="en-US" sz="2400" b="1" dirty="0">
                <a:solidFill>
                  <a:srgbClr val="FF0000"/>
                </a:solidFill>
                <a:highlight>
                  <a:srgbClr val="FFFF00"/>
                </a:highlight>
                <a:latin typeface="Verdana" panose="020B0604030504040204" pitchFamily="34" charset="0"/>
                <a:ea typeface="Verdana" panose="020B0604030504040204" pitchFamily="34" charset="0"/>
                <a:cs typeface="Verdana" panose="020B0604030504040204" pitchFamily="34" charset="0"/>
              </a:rPr>
              <a:t>Guidelines to follow</a:t>
            </a:r>
          </a:p>
        </p:txBody>
      </p:sp>
      <p:sp>
        <p:nvSpPr>
          <p:cNvPr id="14" name="TextBox 13"/>
          <p:cNvSpPr txBox="1"/>
          <p:nvPr/>
        </p:nvSpPr>
        <p:spPr>
          <a:xfrm>
            <a:off x="521109" y="2650949"/>
            <a:ext cx="7353300" cy="707886"/>
          </a:xfrm>
          <a:prstGeom prst="rect">
            <a:avLst/>
          </a:prstGeom>
          <a:solidFill>
            <a:srgbClr val="FFFFFF"/>
          </a:solidFill>
        </p:spPr>
        <p:txBody>
          <a:bodyPr wrap="square" rtlCol="0">
            <a:spAutoFit/>
          </a:bodyPr>
          <a:lstStyle/>
          <a:p>
            <a:pPr marL="285750" indent="-285750">
              <a:buFont typeface="Wingdings" panose="05000000000000000000" pitchFamily="2" charset="2"/>
              <a:buChar char="Ø"/>
            </a:pPr>
            <a:r>
              <a:rPr lang="en-US" sz="2000" b="1" dirty="0">
                <a:latin typeface="Verdana" panose="020B0604030504040204" pitchFamily="34" charset="0"/>
                <a:ea typeface="Verdana" panose="020B0604030504040204" pitchFamily="34" charset="0"/>
                <a:cs typeface="Verdana" panose="020B0604030504040204" pitchFamily="34" charset="0"/>
              </a:rPr>
              <a:t>Be certain your station is in good working order</a:t>
            </a:r>
            <a:r>
              <a:rPr lang="en-US" b="1" dirty="0">
                <a:latin typeface="Verdana" panose="020B0604030504040204" pitchFamily="34" charset="0"/>
                <a:ea typeface="Verdana" panose="020B0604030504040204" pitchFamily="34" charset="0"/>
                <a:cs typeface="Verdana" panose="020B0604030504040204" pitchFamily="34" charset="0"/>
              </a:rPr>
              <a:t>.</a:t>
            </a:r>
          </a:p>
        </p:txBody>
      </p:sp>
      <p:sp>
        <p:nvSpPr>
          <p:cNvPr id="15" name="TextBox 14"/>
          <p:cNvSpPr txBox="1"/>
          <p:nvPr/>
        </p:nvSpPr>
        <p:spPr>
          <a:xfrm>
            <a:off x="506845" y="3461752"/>
            <a:ext cx="7353300" cy="1015663"/>
          </a:xfrm>
          <a:prstGeom prst="rect">
            <a:avLst/>
          </a:prstGeom>
          <a:solidFill>
            <a:srgbClr val="FFFFFF"/>
          </a:solidFill>
        </p:spPr>
        <p:txBody>
          <a:bodyPr wrap="square" rtlCol="0">
            <a:spAutoFit/>
          </a:bodyPr>
          <a:lstStyle/>
          <a:p>
            <a:pPr marL="285750" indent="-285750">
              <a:buFont typeface="Wingdings" panose="05000000000000000000" pitchFamily="2" charset="2"/>
              <a:buChar char="Ø"/>
            </a:pPr>
            <a:r>
              <a:rPr lang="en-US" sz="2000" b="1" dirty="0">
                <a:latin typeface="Verdana" panose="020B0604030504040204" pitchFamily="34" charset="0"/>
                <a:ea typeface="Verdana" panose="020B0604030504040204" pitchFamily="34" charset="0"/>
                <a:cs typeface="Verdana" panose="020B0604030504040204" pitchFamily="34" charset="0"/>
              </a:rPr>
              <a:t>Use shielded wire and shielded cables to prevent coupling with unwanted signals and undesired RF radiation.</a:t>
            </a:r>
          </a:p>
        </p:txBody>
      </p:sp>
      <p:sp>
        <p:nvSpPr>
          <p:cNvPr id="16" name="TextBox 15"/>
          <p:cNvSpPr txBox="1"/>
          <p:nvPr/>
        </p:nvSpPr>
        <p:spPr>
          <a:xfrm>
            <a:off x="513614" y="5156994"/>
            <a:ext cx="7353300" cy="707886"/>
          </a:xfrm>
          <a:prstGeom prst="rect">
            <a:avLst/>
          </a:prstGeom>
          <a:solidFill>
            <a:srgbClr val="FFFFFF"/>
          </a:solidFill>
        </p:spPr>
        <p:txBody>
          <a:bodyPr wrap="square" rtlCol="0">
            <a:spAutoFit/>
          </a:bodyPr>
          <a:lstStyle/>
          <a:p>
            <a:pPr marL="285750" indent="-285750">
              <a:buFont typeface="Wingdings" panose="05000000000000000000" pitchFamily="2" charset="2"/>
              <a:buChar char="Ø"/>
            </a:pPr>
            <a:r>
              <a:rPr lang="en-US" sz="2000" b="1" dirty="0">
                <a:latin typeface="Verdana" panose="020B0604030504040204" pitchFamily="34" charset="0"/>
                <a:ea typeface="Verdana" panose="020B0604030504040204" pitchFamily="34" charset="0"/>
                <a:cs typeface="Verdana" panose="020B0604030504040204" pitchFamily="34" charset="0"/>
              </a:rPr>
              <a:t>Eliminate sources of interference coming from electrical equipment in your own house.</a:t>
            </a:r>
          </a:p>
        </p:txBody>
      </p:sp>
      <p:sp>
        <p:nvSpPr>
          <p:cNvPr id="17" name="TextBox 16"/>
          <p:cNvSpPr txBox="1"/>
          <p:nvPr/>
        </p:nvSpPr>
        <p:spPr>
          <a:xfrm>
            <a:off x="504870" y="4580333"/>
            <a:ext cx="7353300" cy="400110"/>
          </a:xfrm>
          <a:prstGeom prst="rect">
            <a:avLst/>
          </a:prstGeom>
          <a:solidFill>
            <a:srgbClr val="FFFFFF"/>
          </a:solidFill>
        </p:spPr>
        <p:txBody>
          <a:bodyPr wrap="square" rtlCol="0">
            <a:spAutoFit/>
          </a:bodyPr>
          <a:lstStyle/>
          <a:p>
            <a:pPr marL="285750" indent="-285750">
              <a:buFont typeface="Wingdings" panose="05000000000000000000" pitchFamily="2" charset="2"/>
              <a:buChar char="Ø"/>
            </a:pPr>
            <a:r>
              <a:rPr lang="en-US" sz="2000" b="1" dirty="0">
                <a:latin typeface="Verdana" panose="020B0604030504040204" pitchFamily="34" charset="0"/>
                <a:ea typeface="Verdana" panose="020B0604030504040204" pitchFamily="34" charset="0"/>
                <a:cs typeface="Verdana" panose="020B0604030504040204" pitchFamily="34" charset="0"/>
              </a:rPr>
              <a:t>Eliminate interference to your own appliances.</a:t>
            </a:r>
          </a:p>
        </p:txBody>
      </p:sp>
      <p:sp>
        <p:nvSpPr>
          <p:cNvPr id="13" name="Slide Number Placeholder 5">
            <a:extLst>
              <a:ext uri="{FF2B5EF4-FFF2-40B4-BE49-F238E27FC236}">
                <a16:creationId xmlns:a16="http://schemas.microsoft.com/office/drawing/2014/main" id="{D68F7C4A-5648-4802-B39C-A4ACDA7A0870}"/>
              </a:ext>
            </a:extLst>
          </p:cNvPr>
          <p:cNvSpPr txBox="1">
            <a:spLocks/>
          </p:cNvSpPr>
          <p:nvPr/>
        </p:nvSpPr>
        <p:spPr bwMode="auto">
          <a:xfrm>
            <a:off x="8528304" y="6583680"/>
            <a:ext cx="615696" cy="268224"/>
          </a:xfrm>
          <a:prstGeom prst="rect">
            <a:avLst/>
          </a:prstGeom>
          <a:solidFill>
            <a:srgbClr val="FFFF00"/>
          </a:solidFill>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fld id="{ACA476C8-6715-4689-B799-E53DA328A771}"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lgn="ctr"/>
              <a:t>21</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Footer Placeholder 4">
            <a:extLst>
              <a:ext uri="{FF2B5EF4-FFF2-40B4-BE49-F238E27FC236}">
                <a16:creationId xmlns:a16="http://schemas.microsoft.com/office/drawing/2014/main" id="{6E6AB732-2B12-4D2A-ABA4-916622E50BBF}"/>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451501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txBox="1">
            <a:spLocks/>
          </p:cNvSpPr>
          <p:nvPr/>
        </p:nvSpPr>
        <p:spPr>
          <a:xfrm>
            <a:off x="457200" y="1455738"/>
            <a:ext cx="8229600" cy="4945063"/>
          </a:xfrm>
          <a:prstGeom prst="rect">
            <a:avLst/>
          </a:prstGeom>
          <a:gradFill flip="none" rotWithShape="1">
            <a:gsLst>
              <a:gs pos="0">
                <a:schemeClr val="accent2">
                  <a:lumMod val="95000"/>
                  <a:lumOff val="5000"/>
                </a:schemeClr>
              </a:gs>
              <a:gs pos="35000">
                <a:schemeClr val="accent2">
                  <a:lumMod val="0"/>
                  <a:lumOff val="100000"/>
                </a:schemeClr>
              </a:gs>
              <a:gs pos="100000">
                <a:schemeClr val="accent2">
                  <a:lumMod val="100000"/>
                </a:schemeClr>
              </a:gs>
            </a:gsLst>
            <a:path path="circle">
              <a:fillToRect l="50000" t="-80000" r="50000" b="180000"/>
            </a:path>
            <a:tileRect/>
          </a:gradFill>
        </p:spPr>
        <p:txBody>
          <a:bodyPr/>
          <a:lstStyle>
            <a:lvl1pPr algn="l" rtl="0" eaLnBrk="0" fontAlgn="base" hangingPunct="0">
              <a:spcBef>
                <a:spcPct val="20000"/>
              </a:spcBef>
              <a:spcAft>
                <a:spcPct val="0"/>
              </a:spcAft>
              <a:buChar char="•"/>
              <a:defRPr sz="2800">
                <a:solidFill>
                  <a:srgbClr val="000000"/>
                </a:solidFill>
                <a:latin typeface="+mn-lt"/>
                <a:ea typeface="+mn-ea"/>
                <a:cs typeface="+mn-cs"/>
              </a:defRPr>
            </a:lvl1pPr>
            <a:lvl2pPr algn="l" rtl="0" eaLnBrk="0" fontAlgn="base" hangingPunct="0">
              <a:spcBef>
                <a:spcPct val="20000"/>
              </a:spcBef>
              <a:spcAft>
                <a:spcPct val="0"/>
              </a:spcAft>
              <a:buChar char="•"/>
              <a:defRPr sz="2800">
                <a:solidFill>
                  <a:srgbClr val="000000"/>
                </a:solidFill>
                <a:latin typeface="+mn-lt"/>
              </a:defRPr>
            </a:lvl2pPr>
            <a:lvl3pPr algn="l" rtl="0" eaLnBrk="0" fontAlgn="base" hangingPunct="0">
              <a:spcBef>
                <a:spcPct val="20000"/>
              </a:spcBef>
              <a:spcAft>
                <a:spcPct val="0"/>
              </a:spcAft>
              <a:buChar char="•"/>
              <a:defRPr sz="2800">
                <a:solidFill>
                  <a:srgbClr val="000000"/>
                </a:solidFill>
                <a:latin typeface="+mn-lt"/>
              </a:defRPr>
            </a:lvl3pPr>
            <a:lvl4pPr algn="l" rtl="0" eaLnBrk="0" fontAlgn="base" hangingPunct="0">
              <a:spcBef>
                <a:spcPct val="20000"/>
              </a:spcBef>
              <a:spcAft>
                <a:spcPct val="0"/>
              </a:spcAft>
              <a:buChar char="•"/>
              <a:defRPr sz="2800">
                <a:solidFill>
                  <a:srgbClr val="000000"/>
                </a:solidFill>
                <a:latin typeface="+mn-lt"/>
              </a:defRPr>
            </a:lvl4pPr>
            <a:lvl5pPr algn="l" rtl="0" eaLnBrk="0" fontAlgn="base" hangingPunct="0">
              <a:spcBef>
                <a:spcPct val="20000"/>
              </a:spcBef>
              <a:spcAft>
                <a:spcPct val="0"/>
              </a:spcAft>
              <a:buChar char="•"/>
              <a:defRPr sz="2800">
                <a:solidFill>
                  <a:srgbClr val="000000"/>
                </a:solidFill>
                <a:latin typeface="+mn-lt"/>
              </a:defRPr>
            </a:lvl5pPr>
            <a:lvl6pPr marL="457200" algn="l" rtl="0" fontAlgn="base">
              <a:spcBef>
                <a:spcPct val="20000"/>
              </a:spcBef>
              <a:spcAft>
                <a:spcPct val="0"/>
              </a:spcAft>
              <a:buChar char="•"/>
              <a:defRPr sz="2800">
                <a:solidFill>
                  <a:srgbClr val="000000"/>
                </a:solidFill>
                <a:latin typeface="+mn-lt"/>
              </a:defRPr>
            </a:lvl6pPr>
            <a:lvl7pPr marL="914400" algn="l" rtl="0" fontAlgn="base">
              <a:spcBef>
                <a:spcPct val="20000"/>
              </a:spcBef>
              <a:spcAft>
                <a:spcPct val="0"/>
              </a:spcAft>
              <a:buChar char="•"/>
              <a:defRPr sz="2800">
                <a:solidFill>
                  <a:srgbClr val="000000"/>
                </a:solidFill>
                <a:latin typeface="+mn-lt"/>
              </a:defRPr>
            </a:lvl7pPr>
            <a:lvl8pPr marL="1371600" algn="l" rtl="0" fontAlgn="base">
              <a:spcBef>
                <a:spcPct val="20000"/>
              </a:spcBef>
              <a:spcAft>
                <a:spcPct val="0"/>
              </a:spcAft>
              <a:buChar char="•"/>
              <a:defRPr sz="2800">
                <a:solidFill>
                  <a:srgbClr val="000000"/>
                </a:solidFill>
                <a:latin typeface="+mn-lt"/>
              </a:defRPr>
            </a:lvl8pPr>
            <a:lvl9pPr marL="1828800" algn="l" rtl="0" fontAlgn="base">
              <a:spcBef>
                <a:spcPct val="20000"/>
              </a:spcBef>
              <a:spcAft>
                <a:spcPct val="0"/>
              </a:spcAft>
              <a:buChar char="•"/>
              <a:defRPr sz="2800">
                <a:solidFill>
                  <a:srgbClr val="000000"/>
                </a:solidFill>
                <a:latin typeface="+mn-lt"/>
              </a:defRPr>
            </a:lvl9pPr>
          </a:lstStyle>
          <a:p>
            <a:pPr>
              <a:buFontTx/>
              <a:buNone/>
            </a:pPr>
            <a:endParaRPr lang="en-US" sz="2400" b="1" kern="0" dirty="0">
              <a:solidFill>
                <a:srgbClr val="00B050"/>
              </a:solidFill>
              <a:latin typeface="Verdana" panose="020B0604030504040204" pitchFamily="34" charset="0"/>
              <a:ea typeface="Verdana" panose="020B0604030504040204" pitchFamily="34" charset="0"/>
              <a:cs typeface="Verdana" panose="020B0604030504040204" pitchFamily="34" charset="0"/>
            </a:endParaRPr>
          </a:p>
          <a:p>
            <a:pPr>
              <a:buFontTx/>
              <a:buNone/>
            </a:pPr>
            <a:endParaRPr lang="en-US" sz="2400" b="1" kern="0" dirty="0">
              <a:solidFill>
                <a:srgbClr val="00B050"/>
              </a:solidFill>
              <a:latin typeface="Verdana" panose="020B0604030504040204" pitchFamily="34" charset="0"/>
              <a:ea typeface="Verdana" panose="020B0604030504040204" pitchFamily="34" charset="0"/>
              <a:cs typeface="Verdana" panose="020B0604030504040204" pitchFamily="34" charset="0"/>
            </a:endParaRPr>
          </a:p>
          <a:p>
            <a:pPr>
              <a:buFontTx/>
              <a:buNone/>
            </a:pPr>
            <a:endParaRPr lang="en-US" sz="2400" b="1" kern="0"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9.3 RF Interference (RFI)</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Box 4"/>
          <p:cNvSpPr txBox="1"/>
          <p:nvPr/>
        </p:nvSpPr>
        <p:spPr>
          <a:xfrm>
            <a:off x="494071" y="1777624"/>
            <a:ext cx="7085013" cy="461665"/>
          </a:xfrm>
          <a:prstGeom prst="rect">
            <a:avLst/>
          </a:prstGeom>
          <a:noFill/>
        </p:spPr>
        <p:txBody>
          <a:bodyPr wrap="square" rtlCol="0">
            <a:spAutoFit/>
          </a:bodyPr>
          <a:lstStyle/>
          <a:p>
            <a:pPr algn="ctr"/>
            <a:r>
              <a:rPr lang="en-US" sz="2400" b="1" dirty="0">
                <a:solidFill>
                  <a:srgbClr val="FF0000"/>
                </a:solidFill>
                <a:highlight>
                  <a:srgbClr val="FFFF00"/>
                </a:highlight>
                <a:latin typeface="Verdana" panose="020B0604030504040204" pitchFamily="34" charset="0"/>
                <a:ea typeface="Verdana" panose="020B0604030504040204" pitchFamily="34" charset="0"/>
                <a:cs typeface="Verdana" panose="020B0604030504040204" pitchFamily="34" charset="0"/>
              </a:rPr>
              <a:t>Guidelines to follow with the neighbors</a:t>
            </a:r>
          </a:p>
        </p:txBody>
      </p:sp>
      <p:sp>
        <p:nvSpPr>
          <p:cNvPr id="14" name="TextBox 13"/>
          <p:cNvSpPr txBox="1"/>
          <p:nvPr/>
        </p:nvSpPr>
        <p:spPr>
          <a:xfrm>
            <a:off x="501445" y="2362200"/>
            <a:ext cx="7353300" cy="400110"/>
          </a:xfrm>
          <a:prstGeom prst="rect">
            <a:avLst/>
          </a:prstGeom>
          <a:solidFill>
            <a:schemeClr val="bg1"/>
          </a:solidFill>
        </p:spPr>
        <p:txBody>
          <a:bodyPr wrap="square" rtlCol="0">
            <a:spAutoFit/>
          </a:bodyPr>
          <a:lstStyle/>
          <a:p>
            <a:pPr marL="342900" indent="-342900">
              <a:buFont typeface="Wingdings" panose="05000000000000000000" pitchFamily="2" charset="2"/>
              <a:buChar char="v"/>
            </a:pPr>
            <a:r>
              <a:rPr lang="en-US" sz="2000" b="1" dirty="0">
                <a:latin typeface="Verdana" panose="020B0604030504040204" pitchFamily="34" charset="0"/>
                <a:ea typeface="Verdana" panose="020B0604030504040204" pitchFamily="34" charset="0"/>
                <a:cs typeface="Verdana" panose="020B0604030504040204" pitchFamily="34" charset="0"/>
              </a:rPr>
              <a:t>DIPLOMACY is a key starter!</a:t>
            </a:r>
            <a:endParaRPr lang="en-US" b="1" dirty="0">
              <a:latin typeface="Verdana" panose="020B0604030504040204" pitchFamily="34" charset="0"/>
              <a:ea typeface="Verdana" panose="020B0604030504040204" pitchFamily="34" charset="0"/>
              <a:cs typeface="Verdana" panose="020B0604030504040204" pitchFamily="34" charset="0"/>
            </a:endParaRPr>
          </a:p>
        </p:txBody>
      </p:sp>
      <p:sp>
        <p:nvSpPr>
          <p:cNvPr id="15" name="TextBox 14"/>
          <p:cNvSpPr txBox="1"/>
          <p:nvPr/>
        </p:nvSpPr>
        <p:spPr>
          <a:xfrm>
            <a:off x="494071" y="2971800"/>
            <a:ext cx="7353300" cy="707886"/>
          </a:xfrm>
          <a:prstGeom prst="rect">
            <a:avLst/>
          </a:prstGeom>
          <a:solidFill>
            <a:schemeClr val="bg1"/>
          </a:solidFill>
        </p:spPr>
        <p:txBody>
          <a:bodyPr wrap="square" rtlCol="0">
            <a:spAutoFit/>
          </a:bodyPr>
          <a:lstStyle/>
          <a:p>
            <a:pPr marL="342900" indent="-342900">
              <a:buFont typeface="Wingdings" panose="05000000000000000000" pitchFamily="2" charset="2"/>
              <a:buChar char="v"/>
            </a:pPr>
            <a:r>
              <a:rPr lang="en-US" sz="2000" b="1" dirty="0">
                <a:latin typeface="Verdana" panose="020B0604030504040204" pitchFamily="34" charset="0"/>
                <a:ea typeface="Verdana" panose="020B0604030504040204" pitchFamily="34" charset="0"/>
                <a:cs typeface="Verdana" panose="020B0604030504040204" pitchFamily="34" charset="0"/>
              </a:rPr>
              <a:t>Verify if the interference is actually coming from your equipment.</a:t>
            </a:r>
          </a:p>
        </p:txBody>
      </p:sp>
      <p:sp>
        <p:nvSpPr>
          <p:cNvPr id="16" name="TextBox 15"/>
          <p:cNvSpPr txBox="1"/>
          <p:nvPr/>
        </p:nvSpPr>
        <p:spPr>
          <a:xfrm>
            <a:off x="501445" y="5616714"/>
            <a:ext cx="7353300" cy="707886"/>
          </a:xfrm>
          <a:prstGeom prst="rect">
            <a:avLst/>
          </a:prstGeom>
          <a:solidFill>
            <a:schemeClr val="bg1"/>
          </a:solidFill>
        </p:spPr>
        <p:txBody>
          <a:bodyPr wrap="square" rtlCol="0">
            <a:spAutoFit/>
          </a:bodyPr>
          <a:lstStyle/>
          <a:p>
            <a:pPr marL="342900" indent="-342900">
              <a:buFont typeface="Wingdings" panose="05000000000000000000" pitchFamily="2" charset="2"/>
              <a:buChar char="v"/>
            </a:pPr>
            <a:r>
              <a:rPr lang="en-US" sz="2000" b="1" dirty="0">
                <a:latin typeface="Verdana" panose="020B0604030504040204" pitchFamily="34" charset="0"/>
                <a:ea typeface="Verdana" panose="020B0604030504040204" pitchFamily="34" charset="0"/>
                <a:cs typeface="Verdana" panose="020B0604030504040204" pitchFamily="34" charset="0"/>
              </a:rPr>
              <a:t>Offer to help eliminate RFI sources coming from their house.</a:t>
            </a:r>
          </a:p>
        </p:txBody>
      </p:sp>
      <p:sp>
        <p:nvSpPr>
          <p:cNvPr id="17" name="TextBox 16"/>
          <p:cNvSpPr txBox="1"/>
          <p:nvPr/>
        </p:nvSpPr>
        <p:spPr>
          <a:xfrm>
            <a:off x="484238" y="3810000"/>
            <a:ext cx="7353300" cy="1631216"/>
          </a:xfrm>
          <a:prstGeom prst="rect">
            <a:avLst/>
          </a:prstGeom>
          <a:solidFill>
            <a:schemeClr val="bg1"/>
          </a:solidFill>
        </p:spPr>
        <p:txBody>
          <a:bodyPr wrap="square" rtlCol="0">
            <a:spAutoFit/>
          </a:bodyPr>
          <a:lstStyle/>
          <a:p>
            <a:pPr marL="342900" indent="-342900">
              <a:buFont typeface="Wingdings" panose="05000000000000000000" pitchFamily="2" charset="2"/>
              <a:buChar char="v"/>
            </a:pPr>
            <a:r>
              <a:rPr lang="en-US" sz="2000" b="1" dirty="0">
                <a:latin typeface="Verdana" panose="020B0604030504040204" pitchFamily="34" charset="0"/>
                <a:ea typeface="Verdana" panose="020B0604030504040204" pitchFamily="34" charset="0"/>
                <a:cs typeface="Verdana" panose="020B0604030504040204" pitchFamily="34" charset="0"/>
              </a:rPr>
              <a:t>Provide assistance to the neighbor to determine the nature of the interference. </a:t>
            </a:r>
          </a:p>
          <a:p>
            <a:pPr marL="800100" lvl="1" indent="-342900">
              <a:buFont typeface="Wingdings" panose="05000000000000000000" pitchFamily="2" charset="2"/>
              <a:buChar char="§"/>
            </a:pPr>
            <a:r>
              <a:rPr lang="en-US" sz="2000" b="1" dirty="0">
                <a:latin typeface="Verdana" panose="020B0604030504040204" pitchFamily="34" charset="0"/>
                <a:ea typeface="Verdana" panose="020B0604030504040204" pitchFamily="34" charset="0"/>
                <a:cs typeface="Verdana" panose="020B0604030504040204" pitchFamily="34" charset="0"/>
              </a:rPr>
              <a:t>Overload</a:t>
            </a:r>
          </a:p>
          <a:p>
            <a:pPr marL="800100" lvl="1" indent="-342900">
              <a:buFont typeface="Wingdings" panose="05000000000000000000" pitchFamily="2" charset="2"/>
              <a:buChar char="§"/>
            </a:pPr>
            <a:r>
              <a:rPr lang="en-US" sz="2000" b="1" dirty="0">
                <a:latin typeface="Verdana" panose="020B0604030504040204" pitchFamily="34" charset="0"/>
                <a:ea typeface="Verdana" panose="020B0604030504040204" pitchFamily="34" charset="0"/>
                <a:cs typeface="Verdana" panose="020B0604030504040204" pitchFamily="34" charset="0"/>
              </a:rPr>
              <a:t>Harmonics</a:t>
            </a:r>
          </a:p>
          <a:p>
            <a:pPr marL="800100" lvl="1" indent="-342900">
              <a:buFont typeface="Wingdings" panose="05000000000000000000" pitchFamily="2" charset="2"/>
              <a:buChar char="§"/>
            </a:pPr>
            <a:r>
              <a:rPr lang="en-US" sz="2000" b="1" dirty="0">
                <a:latin typeface="Verdana" panose="020B0604030504040204" pitchFamily="34" charset="0"/>
                <a:ea typeface="Verdana" panose="020B0604030504040204" pitchFamily="34" charset="0"/>
                <a:cs typeface="Verdana" panose="020B0604030504040204" pitchFamily="34" charset="0"/>
              </a:rPr>
              <a:t>Detection</a:t>
            </a:r>
          </a:p>
        </p:txBody>
      </p:sp>
      <p:sp>
        <p:nvSpPr>
          <p:cNvPr id="13" name="Slide Number Placeholder 5">
            <a:extLst>
              <a:ext uri="{FF2B5EF4-FFF2-40B4-BE49-F238E27FC236}">
                <a16:creationId xmlns:a16="http://schemas.microsoft.com/office/drawing/2014/main" id="{CDCE366C-EFBC-471B-AB1E-5BC83DE9941B}"/>
              </a:ext>
            </a:extLst>
          </p:cNvPr>
          <p:cNvSpPr txBox="1">
            <a:spLocks/>
          </p:cNvSpPr>
          <p:nvPr/>
        </p:nvSpPr>
        <p:spPr bwMode="auto">
          <a:xfrm>
            <a:off x="8528304" y="6583680"/>
            <a:ext cx="615696" cy="268224"/>
          </a:xfrm>
          <a:prstGeom prst="rect">
            <a:avLst/>
          </a:prstGeom>
          <a:solidFill>
            <a:srgbClr val="FFFF00"/>
          </a:solidFill>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fld id="{ACA476C8-6715-4689-B799-E53DA328A771}"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lgn="ctr"/>
              <a:t>22</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Footer Placeholder 4">
            <a:extLst>
              <a:ext uri="{FF2B5EF4-FFF2-40B4-BE49-F238E27FC236}">
                <a16:creationId xmlns:a16="http://schemas.microsoft.com/office/drawing/2014/main" id="{47903B5F-F714-4F22-A59B-3A9FD7D7FD67}"/>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943482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p:cNvSpPr txBox="1">
            <a:spLocks/>
          </p:cNvSpPr>
          <p:nvPr/>
        </p:nvSpPr>
        <p:spPr>
          <a:xfrm>
            <a:off x="457200" y="1455738"/>
            <a:ext cx="8229600" cy="4945062"/>
          </a:xfrm>
          <a:prstGeom prst="rect">
            <a:avLst/>
          </a:prstGeom>
          <a:gradFill flip="none" rotWithShape="1">
            <a:gsLst>
              <a:gs pos="94000">
                <a:schemeClr val="accent2">
                  <a:lumMod val="0"/>
                  <a:lumOff val="100000"/>
                </a:schemeClr>
              </a:gs>
              <a:gs pos="100000">
                <a:schemeClr val="accent2">
                  <a:lumMod val="100000"/>
                </a:schemeClr>
              </a:gs>
            </a:gsLst>
            <a:path path="rect">
              <a:fillToRect l="100000" t="100000"/>
            </a:path>
            <a:tileRect r="-100000" b="-100000"/>
          </a:gradFill>
        </p:spPr>
        <p:txBody>
          <a:bodyPr/>
          <a:lstStyle>
            <a:lvl1pPr algn="l" rtl="0" eaLnBrk="0" fontAlgn="base" hangingPunct="0">
              <a:spcBef>
                <a:spcPct val="20000"/>
              </a:spcBef>
              <a:spcAft>
                <a:spcPct val="0"/>
              </a:spcAft>
              <a:buChar char="•"/>
              <a:defRPr sz="2800">
                <a:solidFill>
                  <a:srgbClr val="000000"/>
                </a:solidFill>
                <a:latin typeface="+mn-lt"/>
                <a:ea typeface="+mn-ea"/>
                <a:cs typeface="+mn-cs"/>
              </a:defRPr>
            </a:lvl1pPr>
            <a:lvl2pPr algn="l" rtl="0" eaLnBrk="0" fontAlgn="base" hangingPunct="0">
              <a:spcBef>
                <a:spcPct val="20000"/>
              </a:spcBef>
              <a:spcAft>
                <a:spcPct val="0"/>
              </a:spcAft>
              <a:buChar char="•"/>
              <a:defRPr sz="2800">
                <a:solidFill>
                  <a:srgbClr val="000000"/>
                </a:solidFill>
                <a:latin typeface="+mn-lt"/>
              </a:defRPr>
            </a:lvl2pPr>
            <a:lvl3pPr algn="l" rtl="0" eaLnBrk="0" fontAlgn="base" hangingPunct="0">
              <a:spcBef>
                <a:spcPct val="20000"/>
              </a:spcBef>
              <a:spcAft>
                <a:spcPct val="0"/>
              </a:spcAft>
              <a:buChar char="•"/>
              <a:defRPr sz="2800">
                <a:solidFill>
                  <a:srgbClr val="000000"/>
                </a:solidFill>
                <a:latin typeface="+mn-lt"/>
              </a:defRPr>
            </a:lvl3pPr>
            <a:lvl4pPr algn="l" rtl="0" eaLnBrk="0" fontAlgn="base" hangingPunct="0">
              <a:spcBef>
                <a:spcPct val="20000"/>
              </a:spcBef>
              <a:spcAft>
                <a:spcPct val="0"/>
              </a:spcAft>
              <a:buChar char="•"/>
              <a:defRPr sz="2800">
                <a:solidFill>
                  <a:srgbClr val="000000"/>
                </a:solidFill>
                <a:latin typeface="+mn-lt"/>
              </a:defRPr>
            </a:lvl4pPr>
            <a:lvl5pPr algn="l" rtl="0" eaLnBrk="0" fontAlgn="base" hangingPunct="0">
              <a:spcBef>
                <a:spcPct val="20000"/>
              </a:spcBef>
              <a:spcAft>
                <a:spcPct val="0"/>
              </a:spcAft>
              <a:buChar char="•"/>
              <a:defRPr sz="2800">
                <a:solidFill>
                  <a:srgbClr val="000000"/>
                </a:solidFill>
                <a:latin typeface="+mn-lt"/>
              </a:defRPr>
            </a:lvl5pPr>
            <a:lvl6pPr marL="457200" algn="l" rtl="0" fontAlgn="base">
              <a:spcBef>
                <a:spcPct val="20000"/>
              </a:spcBef>
              <a:spcAft>
                <a:spcPct val="0"/>
              </a:spcAft>
              <a:buChar char="•"/>
              <a:defRPr sz="2800">
                <a:solidFill>
                  <a:srgbClr val="000000"/>
                </a:solidFill>
                <a:latin typeface="+mn-lt"/>
              </a:defRPr>
            </a:lvl6pPr>
            <a:lvl7pPr marL="914400" algn="l" rtl="0" fontAlgn="base">
              <a:spcBef>
                <a:spcPct val="20000"/>
              </a:spcBef>
              <a:spcAft>
                <a:spcPct val="0"/>
              </a:spcAft>
              <a:buChar char="•"/>
              <a:defRPr sz="2800">
                <a:solidFill>
                  <a:srgbClr val="000000"/>
                </a:solidFill>
                <a:latin typeface="+mn-lt"/>
              </a:defRPr>
            </a:lvl7pPr>
            <a:lvl8pPr marL="1371600" algn="l" rtl="0" fontAlgn="base">
              <a:spcBef>
                <a:spcPct val="20000"/>
              </a:spcBef>
              <a:spcAft>
                <a:spcPct val="0"/>
              </a:spcAft>
              <a:buChar char="•"/>
              <a:defRPr sz="2800">
                <a:solidFill>
                  <a:srgbClr val="000000"/>
                </a:solidFill>
                <a:latin typeface="+mn-lt"/>
              </a:defRPr>
            </a:lvl8pPr>
            <a:lvl9pPr marL="1828800" algn="l" rtl="0" fontAlgn="base">
              <a:spcBef>
                <a:spcPct val="20000"/>
              </a:spcBef>
              <a:spcAft>
                <a:spcPct val="0"/>
              </a:spcAft>
              <a:buChar char="•"/>
              <a:defRPr sz="2800">
                <a:solidFill>
                  <a:srgbClr val="000000"/>
                </a:solidFill>
                <a:latin typeface="+mn-lt"/>
              </a:defRPr>
            </a:lvl9pPr>
          </a:lstStyle>
          <a:p>
            <a:pPr>
              <a:buFontTx/>
              <a:buNone/>
            </a:pPr>
            <a:endParaRPr lang="en-US" sz="2400" b="1" kern="0" dirty="0">
              <a:solidFill>
                <a:srgbClr val="00B050"/>
              </a:solidFill>
              <a:latin typeface="Verdana" panose="020B0604030504040204" pitchFamily="34" charset="0"/>
              <a:ea typeface="Verdana" panose="020B0604030504040204" pitchFamily="34" charset="0"/>
              <a:cs typeface="Verdana" panose="020B0604030504040204" pitchFamily="34" charset="0"/>
            </a:endParaRPr>
          </a:p>
          <a:p>
            <a:pPr>
              <a:buFontTx/>
              <a:buNone/>
            </a:pPr>
            <a:endParaRPr lang="en-US" sz="2400" b="1" kern="0" dirty="0">
              <a:solidFill>
                <a:srgbClr val="00B050"/>
              </a:solidFill>
              <a:latin typeface="Verdana" panose="020B0604030504040204" pitchFamily="34" charset="0"/>
              <a:ea typeface="Verdana" panose="020B0604030504040204" pitchFamily="34" charset="0"/>
              <a:cs typeface="Verdana" panose="020B0604030504040204" pitchFamily="34" charset="0"/>
            </a:endParaRPr>
          </a:p>
          <a:p>
            <a:pPr>
              <a:buFontTx/>
              <a:buNone/>
            </a:pPr>
            <a:endParaRPr lang="en-US" sz="2400" b="1" kern="0" dirty="0">
              <a:solidFill>
                <a:srgbClr val="00B05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9.3 RF Interference (RFI)</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Box 4"/>
          <p:cNvSpPr txBox="1"/>
          <p:nvPr/>
        </p:nvSpPr>
        <p:spPr>
          <a:xfrm>
            <a:off x="457200" y="1723077"/>
            <a:ext cx="5078362" cy="461665"/>
          </a:xfrm>
          <a:prstGeom prst="rect">
            <a:avLst/>
          </a:prstGeom>
          <a:noFill/>
        </p:spPr>
        <p:txBody>
          <a:bodyPr wrap="square" rtlCol="0">
            <a:spAutoFit/>
          </a:bodyPr>
          <a:lstStyle/>
          <a:p>
            <a:pPr algn="ctr"/>
            <a:r>
              <a:rPr lang="en-US" sz="2400" b="1" dirty="0">
                <a:solidFill>
                  <a:srgbClr val="FF0000"/>
                </a:solidFill>
                <a:highlight>
                  <a:srgbClr val="FFFF00"/>
                </a:highlight>
                <a:latin typeface="Verdana" panose="020B0604030504040204" pitchFamily="34" charset="0"/>
                <a:ea typeface="Verdana" panose="020B0604030504040204" pitchFamily="34" charset="0"/>
                <a:cs typeface="Verdana" panose="020B0604030504040204" pitchFamily="34" charset="0"/>
              </a:rPr>
              <a:t>The law is on your side</a:t>
            </a:r>
          </a:p>
        </p:txBody>
      </p:sp>
      <p:sp>
        <p:nvSpPr>
          <p:cNvPr id="14" name="TextBox 13"/>
          <p:cNvSpPr txBox="1"/>
          <p:nvPr/>
        </p:nvSpPr>
        <p:spPr>
          <a:xfrm>
            <a:off x="457200" y="2463831"/>
            <a:ext cx="8229600" cy="1631216"/>
          </a:xfrm>
          <a:prstGeom prst="rect">
            <a:avLst/>
          </a:prstGeom>
          <a:solidFill>
            <a:schemeClr val="tx1"/>
          </a:solidFill>
        </p:spPr>
        <p:txBody>
          <a:bodyPr wrap="square" rtlCol="0">
            <a:spAutoFit/>
          </a:bodyPr>
          <a:lstStyle/>
          <a:p>
            <a:pPr marL="342900" indent="-342900">
              <a:buFont typeface="Wingdings" panose="05000000000000000000" pitchFamily="2" charset="2"/>
              <a:buChar char="v"/>
            </a:pP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An unlicensed device permitted under Part 15 or an unintentional radiator </a:t>
            </a:r>
            <a:r>
              <a:rPr lang="en-US" sz="2000" b="1" u="sng" dirty="0">
                <a:solidFill>
                  <a:schemeClr val="bg1"/>
                </a:solidFill>
                <a:latin typeface="Verdana" panose="020B0604030504040204" pitchFamily="34" charset="0"/>
                <a:ea typeface="Verdana" panose="020B0604030504040204" pitchFamily="34" charset="0"/>
                <a:cs typeface="Verdana" panose="020B0604030504040204" pitchFamily="34" charset="0"/>
              </a:rPr>
              <a:t>may not cause interference</a:t>
            </a: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 to a licensed communications station, such as to an Amateur Radio station. Its owner must prevent it from causing such interference or stop operating it.</a:t>
            </a:r>
          </a:p>
        </p:txBody>
      </p:sp>
      <p:sp>
        <p:nvSpPr>
          <p:cNvPr id="11" name="TextBox 10"/>
          <p:cNvSpPr txBox="1"/>
          <p:nvPr/>
        </p:nvSpPr>
        <p:spPr>
          <a:xfrm>
            <a:off x="484239" y="4410391"/>
            <a:ext cx="8202561" cy="1323439"/>
          </a:xfrm>
          <a:prstGeom prst="rect">
            <a:avLst/>
          </a:prstGeom>
          <a:solidFill>
            <a:schemeClr val="tx1"/>
          </a:solidFill>
        </p:spPr>
        <p:txBody>
          <a:bodyPr wrap="square" rtlCol="0">
            <a:spAutoFit/>
          </a:bodyPr>
          <a:lstStyle/>
          <a:p>
            <a:pPr marL="342900" indent="-342900">
              <a:buFont typeface="Wingdings" panose="05000000000000000000" pitchFamily="2" charset="2"/>
              <a:buChar char="v"/>
            </a:pP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An unlicensed device permitted under Part 15 </a:t>
            </a:r>
            <a:r>
              <a:rPr lang="en-US" sz="2000" b="1" u="sng" dirty="0">
                <a:solidFill>
                  <a:schemeClr val="bg1"/>
                </a:solidFill>
                <a:latin typeface="Verdana" panose="020B0604030504040204" pitchFamily="34" charset="0"/>
                <a:ea typeface="Verdana" panose="020B0604030504040204" pitchFamily="34" charset="0"/>
                <a:cs typeface="Verdana" panose="020B0604030504040204" pitchFamily="34" charset="0"/>
              </a:rPr>
              <a:t>must accept interference </a:t>
            </a: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caused by a properly operating licensed communication station, such as from an Amateur Radio station.</a:t>
            </a:r>
            <a:endParaRPr lang="en-US"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Box 5"/>
          <p:cNvSpPr txBox="1"/>
          <p:nvPr/>
        </p:nvSpPr>
        <p:spPr>
          <a:xfrm>
            <a:off x="966020" y="6012919"/>
            <a:ext cx="4114799" cy="307777"/>
          </a:xfrm>
          <a:prstGeom prst="rect">
            <a:avLst/>
          </a:prstGeom>
          <a:noFill/>
        </p:spPr>
        <p:txBody>
          <a:bodyPr wrap="square" rtlCol="0">
            <a:spAutoFit/>
          </a:bodyPr>
          <a:lstStyle/>
          <a:p>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From Page 5-23, under PART 15 Rules</a:t>
            </a:r>
          </a:p>
        </p:txBody>
      </p:sp>
      <p:sp>
        <p:nvSpPr>
          <p:cNvPr id="12" name="Slide Number Placeholder 5">
            <a:extLst>
              <a:ext uri="{FF2B5EF4-FFF2-40B4-BE49-F238E27FC236}">
                <a16:creationId xmlns:a16="http://schemas.microsoft.com/office/drawing/2014/main" id="{72E5AD6E-E759-495F-97D1-930D5D5BFABC}"/>
              </a:ext>
            </a:extLst>
          </p:cNvPr>
          <p:cNvSpPr txBox="1">
            <a:spLocks/>
          </p:cNvSpPr>
          <p:nvPr/>
        </p:nvSpPr>
        <p:spPr bwMode="auto">
          <a:xfrm>
            <a:off x="8528304" y="6583680"/>
            <a:ext cx="615696" cy="268224"/>
          </a:xfrm>
          <a:prstGeom prst="rect">
            <a:avLst/>
          </a:prstGeom>
          <a:solidFill>
            <a:srgbClr val="FFFF00"/>
          </a:solidFill>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fld id="{ACA476C8-6715-4689-B799-E53DA328A771}"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lgn="ctr"/>
              <a:t>23</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Footer Placeholder 4">
            <a:extLst>
              <a:ext uri="{FF2B5EF4-FFF2-40B4-BE49-F238E27FC236}">
                <a16:creationId xmlns:a16="http://schemas.microsoft.com/office/drawing/2014/main" id="{85F84D3A-7D8A-4795-BB82-E132AB259094}"/>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879585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9.4</a:t>
            </a:r>
            <a:r>
              <a:rPr lang="en-US" altLang="en-US" sz="3200" b="1" dirty="0">
                <a:solidFill>
                  <a:srgbClr val="FFFF00"/>
                </a:solidFill>
                <a:highlight>
                  <a:srgbClr val="00FFFF"/>
                </a:highlight>
                <a:latin typeface="Verdana" panose="020B0604030504040204" pitchFamily="34" charset="0"/>
                <a:ea typeface="Verdana" panose="020B0604030504040204" pitchFamily="34" charset="0"/>
                <a:cs typeface="Verdana" panose="020B0604030504040204" pitchFamily="34" charset="0"/>
              </a:rPr>
              <a:t> </a:t>
            </a:r>
            <a:r>
              <a:rPr 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RF Exposure</a:t>
            </a:r>
            <a:endParaRPr lang="en-US" sz="3200" dirty="0">
              <a:highlight>
                <a:srgbClr val="00FFFF"/>
              </a:highligh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2686" y="1455737"/>
            <a:ext cx="8229600" cy="5233987"/>
          </a:xfrm>
          <a:gradFill>
            <a:gsLst>
              <a:gs pos="41000">
                <a:schemeClr val="accent3">
                  <a:lumMod val="67000"/>
                </a:schemeClr>
              </a:gs>
              <a:gs pos="100000">
                <a:srgbClr val="00B050"/>
              </a:gs>
            </a:gsLst>
            <a:lin ang="5400000" scaled="0"/>
          </a:gradFill>
        </p:spPr>
        <p:txBody>
          <a:bodyPr/>
          <a:lstStyle/>
          <a:p>
            <a:pPr>
              <a:buFontTx/>
              <a:buNone/>
              <a:defRPr/>
            </a:pPr>
            <a:endParaRPr lang="en-US"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Content Placeholder 2"/>
          <p:cNvSpPr txBox="1">
            <a:spLocks/>
          </p:cNvSpPr>
          <p:nvPr/>
        </p:nvSpPr>
        <p:spPr>
          <a:xfrm>
            <a:off x="471714" y="1481138"/>
            <a:ext cx="8229600" cy="275276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v"/>
            </a:pPr>
            <a:r>
              <a:rPr lang="en-US" sz="2800" b="1" dirty="0">
                <a:solidFill>
                  <a:schemeClr val="bg1"/>
                </a:solidFill>
                <a:latin typeface="Verdana" panose="020B0604030504040204" pitchFamily="34" charset="0"/>
                <a:ea typeface="Verdana" panose="020B0604030504040204" pitchFamily="34" charset="0"/>
                <a:cs typeface="Verdana" panose="020B0604030504040204" pitchFamily="34" charset="0"/>
              </a:rPr>
              <a:t> Radiation</a:t>
            </a:r>
          </a:p>
          <a:p>
            <a:pPr lvl="2">
              <a:buFont typeface="Wingdings" panose="05000000000000000000" pitchFamily="2" charset="2"/>
              <a:buChar char="ü"/>
            </a:pP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Ionizing radiation comes from radioactive sources, x-rays gamma rays, cosmic rays </a:t>
            </a:r>
            <a:b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b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(can cause genetic damage).</a:t>
            </a:r>
          </a:p>
          <a:p>
            <a:pPr lvl="2">
              <a:buFont typeface="Wingdings" panose="05000000000000000000" pitchFamily="2" charset="2"/>
              <a:buChar char="ü"/>
            </a:pP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RF radiation is non-ionizing. </a:t>
            </a:r>
            <a:b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b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(does not have sufficient energy to cause genetic damage). </a:t>
            </a:r>
            <a:endParaRPr lang="en-US" sz="2000" dirty="0">
              <a:solidFill>
                <a:schemeClr val="bg1"/>
              </a:solidFill>
            </a:endParaRPr>
          </a:p>
        </p:txBody>
      </p:sp>
      <p:pic>
        <p:nvPicPr>
          <p:cNvPr id="5" name="Picture 4"/>
          <p:cNvPicPr>
            <a:picLocks noChangeAspect="1"/>
          </p:cNvPicPr>
          <p:nvPr/>
        </p:nvPicPr>
        <p:blipFill>
          <a:blip r:embed="rId2"/>
          <a:stretch>
            <a:fillRect/>
          </a:stretch>
        </p:blipFill>
        <p:spPr>
          <a:xfrm>
            <a:off x="1104162" y="3966645"/>
            <a:ext cx="6705601" cy="2662547"/>
          </a:xfrm>
          <a:prstGeom prst="rect">
            <a:avLst/>
          </a:prstGeom>
        </p:spPr>
      </p:pic>
      <p:sp>
        <p:nvSpPr>
          <p:cNvPr id="11" name="Footer Placeholder 4">
            <a:extLst>
              <a:ext uri="{FF2B5EF4-FFF2-40B4-BE49-F238E27FC236}">
                <a16:creationId xmlns:a16="http://schemas.microsoft.com/office/drawing/2014/main" id="{69C7AE8C-3A69-42FB-9580-A3CD4BA65A4B}"/>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24</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Footer Placeholder 4">
            <a:extLst>
              <a:ext uri="{FF2B5EF4-FFF2-40B4-BE49-F238E27FC236}">
                <a16:creationId xmlns:a16="http://schemas.microsoft.com/office/drawing/2014/main" id="{28D758FE-EA12-4FD7-98D7-EE2B4C37534C}"/>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1152174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335144"/>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9.4</a:t>
            </a:r>
            <a:r>
              <a:rPr lang="en-US" altLang="en-US" sz="3200" b="1" dirty="0">
                <a:solidFill>
                  <a:srgbClr val="FFFF00"/>
                </a:solidFill>
                <a:highlight>
                  <a:srgbClr val="00FFFF"/>
                </a:highlight>
                <a:latin typeface="Verdana" panose="020B0604030504040204" pitchFamily="34" charset="0"/>
                <a:ea typeface="Verdana" panose="020B0604030504040204" pitchFamily="34" charset="0"/>
                <a:cs typeface="Verdana" panose="020B0604030504040204" pitchFamily="34" charset="0"/>
              </a:rPr>
              <a:t> </a:t>
            </a:r>
            <a:r>
              <a:rPr 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RF Exposure</a:t>
            </a:r>
            <a:endParaRPr lang="en-US" sz="3200" dirty="0">
              <a:highlight>
                <a:srgbClr val="FFFF00"/>
              </a:highligh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2686" y="1908948"/>
            <a:ext cx="8229600" cy="4621372"/>
          </a:xfrm>
          <a:gradFill>
            <a:gsLst>
              <a:gs pos="41000">
                <a:schemeClr val="accent3">
                  <a:lumMod val="67000"/>
                </a:schemeClr>
              </a:gs>
              <a:gs pos="100000">
                <a:srgbClr val="00B050"/>
              </a:gs>
            </a:gsLst>
            <a:lin ang="5400000" scaled="0"/>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accent6">
              <a:lumMod val="50000"/>
            </a:schemeClr>
          </a:solidFill>
        </p:spPr>
        <p:txBody>
          <a:bodyPr wrap="square" rtlCol="0">
            <a:spAutoFit/>
          </a:bodyPr>
          <a:lstStyle/>
          <a:p>
            <a:pPr algn="ctr"/>
            <a:r>
              <a:rPr lang="en-US" sz="2800" b="1" dirty="0">
                <a:highlight>
                  <a:srgbClr val="00FF00"/>
                </a:highlight>
                <a:latin typeface="Verdana" panose="020B0604030504040204" pitchFamily="34" charset="0"/>
                <a:ea typeface="Verdana" panose="020B0604030504040204" pitchFamily="34" charset="0"/>
                <a:cs typeface="Verdana" panose="020B0604030504040204" pitchFamily="34" charset="0"/>
              </a:rPr>
              <a:t>Maximum Permissible Exposure</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Content Placeholder 2"/>
          <p:cNvSpPr txBox="1">
            <a:spLocks/>
          </p:cNvSpPr>
          <p:nvPr/>
        </p:nvSpPr>
        <p:spPr>
          <a:xfrm>
            <a:off x="396835" y="2038355"/>
            <a:ext cx="8229600" cy="40329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Wingdings" panose="05000000000000000000" pitchFamily="2" charset="2"/>
              <a:buChar char="v"/>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The FCC has set standards for the MAXIMUM PERMISSIBLE EXPOSURE for radio transmitters of any sort, including amateur radio transmitters.</a:t>
            </a:r>
          </a:p>
          <a:p>
            <a:pPr lvl="1">
              <a:buFont typeface="Wingdings" panose="05000000000000000000" pitchFamily="2" charset="2"/>
              <a:buChar char="v"/>
            </a:pPr>
            <a:endParaRPr lang="en-US" sz="21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v"/>
            </a:pPr>
            <a:endParaRPr lang="en-US" sz="21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v"/>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Thermal effects (heating of tissue) have been demonstrated.   Heating only occurs at high radio field intensity when very close to the source.</a:t>
            </a:r>
          </a:p>
          <a:p>
            <a:pPr lvl="1">
              <a:buFont typeface="Wingdings" panose="05000000000000000000" pitchFamily="2" charset="2"/>
              <a:buChar char="v"/>
            </a:pPr>
            <a:endParaRPr lang="en-US" sz="21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v"/>
            </a:pPr>
            <a:endParaRPr lang="en-US" sz="21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Footer Placeholder 4">
            <a:extLst>
              <a:ext uri="{FF2B5EF4-FFF2-40B4-BE49-F238E27FC236}">
                <a16:creationId xmlns:a16="http://schemas.microsoft.com/office/drawing/2014/main" id="{F90C8106-10F7-4689-92B1-0D0517938ECD}"/>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25</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Footer Placeholder 4">
            <a:extLst>
              <a:ext uri="{FF2B5EF4-FFF2-40B4-BE49-F238E27FC236}">
                <a16:creationId xmlns:a16="http://schemas.microsoft.com/office/drawing/2014/main" id="{45529F8E-7926-4129-891B-71374EB1D79D}"/>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3606789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9.4</a:t>
            </a:r>
            <a:r>
              <a:rPr lang="en-US" altLang="en-US" sz="3200" b="1" dirty="0">
                <a:solidFill>
                  <a:srgbClr val="FFFF00"/>
                </a:solidFill>
                <a:highlight>
                  <a:srgbClr val="00FFFF"/>
                </a:highlight>
                <a:latin typeface="Verdana" panose="020B0604030504040204" pitchFamily="34" charset="0"/>
                <a:ea typeface="Verdana" panose="020B0604030504040204" pitchFamily="34" charset="0"/>
                <a:cs typeface="Verdana" panose="020B0604030504040204" pitchFamily="34" charset="0"/>
              </a:rPr>
              <a:t> </a:t>
            </a:r>
            <a:r>
              <a:rPr 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RF Exposure</a:t>
            </a:r>
            <a:endParaRPr lang="en-US" sz="3200" dirty="0">
              <a:highlight>
                <a:srgbClr val="FFFF00"/>
              </a:highligh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5384" y="1978957"/>
            <a:ext cx="8229600" cy="4710767"/>
          </a:xfrm>
          <a:gradFill>
            <a:gsLst>
              <a:gs pos="41000">
                <a:schemeClr val="accent3">
                  <a:lumMod val="67000"/>
                </a:schemeClr>
              </a:gs>
              <a:gs pos="100000">
                <a:srgbClr val="00B050"/>
              </a:gs>
            </a:gsLst>
            <a:lin ang="5400000" scaled="0"/>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accent6">
              <a:lumMod val="50000"/>
            </a:schemeClr>
          </a:solidFill>
        </p:spPr>
        <p:txBody>
          <a:bodyPr wrap="square" rtlCol="0">
            <a:spAutoFit/>
          </a:bodyPr>
          <a:lstStyle/>
          <a:p>
            <a:pPr algn="ctr"/>
            <a:r>
              <a:rPr lang="en-US" sz="2800" b="1" dirty="0">
                <a:highlight>
                  <a:srgbClr val="00FF00"/>
                </a:highlight>
                <a:latin typeface="Verdana" panose="020B0604030504040204" pitchFamily="34" charset="0"/>
                <a:ea typeface="Verdana" panose="020B0604030504040204" pitchFamily="34" charset="0"/>
                <a:cs typeface="Verdana" panose="020B0604030504040204" pitchFamily="34" charset="0"/>
              </a:rPr>
              <a:t>Maximum Permissible Exposure</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8" name="Content Placeholder 2"/>
          <p:cNvSpPr txBox="1">
            <a:spLocks/>
          </p:cNvSpPr>
          <p:nvPr/>
        </p:nvSpPr>
        <p:spPr>
          <a:xfrm>
            <a:off x="513444" y="2209800"/>
            <a:ext cx="8229600" cy="4813375"/>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v"/>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Biological effects of RF exposure have not been demonstrated at amateur radio frequencies and power levels.</a:t>
            </a:r>
          </a:p>
          <a:p>
            <a:pPr marL="0" indent="0">
              <a:buNone/>
            </a:pPr>
            <a:endPar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buFont typeface="Wingdings" panose="05000000000000000000" pitchFamily="2" charset="2"/>
              <a:buChar char="v"/>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Two methods of making sure that persons are not exposed to RF heating……….</a:t>
            </a:r>
          </a:p>
          <a:p>
            <a:pPr lvl="1">
              <a:buFont typeface="Wingdings" panose="05000000000000000000" pitchFamily="2" charset="2"/>
              <a:buChar char="ü"/>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Preventing access to RF fields.</a:t>
            </a:r>
          </a:p>
          <a:p>
            <a:pPr lvl="1">
              <a:buFont typeface="Wingdings" panose="05000000000000000000" pitchFamily="2" charset="2"/>
              <a:buChar char="ü"/>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Make sure strong RF fields are not created or directed at areas where people may be present.</a:t>
            </a:r>
          </a:p>
          <a:p>
            <a:pPr lvl="1">
              <a:buFont typeface="Wingdings" panose="05000000000000000000" pitchFamily="2" charset="2"/>
              <a:buChar char="ü"/>
            </a:pPr>
            <a:endParaRPr lang="en-US" sz="21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buFont typeface="Wingdings" panose="05000000000000000000" pitchFamily="2" charset="2"/>
              <a:buChar char="v"/>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RF burns can happen if someone touches your antenna while you are transmitting</a:t>
            </a:r>
            <a:r>
              <a:rPr lang="en-US" sz="21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endParaRPr lang="en-US" sz="2100" b="1" dirty="0">
              <a:solidFill>
                <a:schemeClr val="bg1"/>
              </a:solidFill>
            </a:endParaRPr>
          </a:p>
        </p:txBody>
      </p:sp>
      <p:sp>
        <p:nvSpPr>
          <p:cNvPr id="11" name="Footer Placeholder 4">
            <a:extLst>
              <a:ext uri="{FF2B5EF4-FFF2-40B4-BE49-F238E27FC236}">
                <a16:creationId xmlns:a16="http://schemas.microsoft.com/office/drawing/2014/main" id="{060B08D2-F9E1-4225-97AA-EC383CADC9F2}"/>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26</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Footer Placeholder 4">
            <a:extLst>
              <a:ext uri="{FF2B5EF4-FFF2-40B4-BE49-F238E27FC236}">
                <a16:creationId xmlns:a16="http://schemas.microsoft.com/office/drawing/2014/main" id="{5CDFFEC2-4094-4CA2-B236-17E5A7397F51}"/>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3856312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9.4</a:t>
            </a:r>
            <a:r>
              <a:rPr lang="en-US" altLang="en-US" sz="3200" b="1" dirty="0">
                <a:solidFill>
                  <a:srgbClr val="FFFF00"/>
                </a:solidFill>
                <a:highlight>
                  <a:srgbClr val="00FFFF"/>
                </a:highlight>
                <a:latin typeface="Verdana" panose="020B0604030504040204" pitchFamily="34" charset="0"/>
                <a:ea typeface="Verdana" panose="020B0604030504040204" pitchFamily="34" charset="0"/>
                <a:cs typeface="Verdana" panose="020B0604030504040204" pitchFamily="34" charset="0"/>
              </a:rPr>
              <a:t> </a:t>
            </a:r>
            <a:r>
              <a:rPr 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RF Exposure</a:t>
            </a:r>
            <a:endParaRPr lang="en-US" sz="3200" dirty="0">
              <a:highlight>
                <a:srgbClr val="FFFF00"/>
              </a:highligh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2686" y="1978958"/>
            <a:ext cx="8229600" cy="4710767"/>
          </a:xfrm>
          <a:gradFill>
            <a:gsLst>
              <a:gs pos="41000">
                <a:schemeClr val="accent3">
                  <a:lumMod val="67000"/>
                </a:schemeClr>
              </a:gs>
              <a:gs pos="100000">
                <a:srgbClr val="00B050"/>
              </a:gs>
            </a:gsLst>
            <a:lin ang="5400000" scaled="0"/>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accent6">
              <a:lumMod val="50000"/>
            </a:schemeClr>
          </a:solidFill>
        </p:spPr>
        <p:txBody>
          <a:bodyPr wrap="square" rtlCol="0">
            <a:spAutoFit/>
          </a:bodyPr>
          <a:lstStyle/>
          <a:p>
            <a:pPr algn="ctr"/>
            <a:r>
              <a:rPr lang="en-US" sz="2800" b="1" dirty="0">
                <a:highlight>
                  <a:srgbClr val="00FF00"/>
                </a:highlight>
                <a:latin typeface="Verdana" panose="020B0604030504040204" pitchFamily="34" charset="0"/>
                <a:ea typeface="Verdana" panose="020B0604030504040204" pitchFamily="34" charset="0"/>
                <a:cs typeface="Verdana" panose="020B0604030504040204" pitchFamily="34" charset="0"/>
              </a:rPr>
              <a:t>Maximum Permissible Exposure</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Content Placeholder 2"/>
          <p:cNvSpPr txBox="1">
            <a:spLocks/>
          </p:cNvSpPr>
          <p:nvPr/>
        </p:nvSpPr>
        <p:spPr>
          <a:xfrm>
            <a:off x="497114" y="2181225"/>
            <a:ext cx="8204200" cy="4508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v"/>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Exposure limits vary by frequency because the human body will absorb more energy at some frequencies than others. </a:t>
            </a:r>
          </a:p>
          <a:p>
            <a:pPr>
              <a:buFont typeface="Wingdings" panose="05000000000000000000" pitchFamily="2" charset="2"/>
              <a:buChar char="v"/>
            </a:pPr>
            <a:endParaRPr lang="en-US" sz="21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buFont typeface="Wingdings" panose="05000000000000000000" pitchFamily="2" charset="2"/>
              <a:buChar char="v"/>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Power density is measured in MILLIWATTS PER SQUARE CENTIMETER.  Power density is greater near antennas or in front of directional antennas.</a:t>
            </a:r>
          </a:p>
          <a:p>
            <a:pPr>
              <a:buFont typeface="Wingdings" panose="05000000000000000000" pitchFamily="2" charset="2"/>
              <a:buChar char="v"/>
            </a:pPr>
            <a:endPar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buFont typeface="Wingdings" panose="05000000000000000000" pitchFamily="2" charset="2"/>
              <a:buChar char="v"/>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Power density falls off rapidly with distance from the source.  Twice as far has only one quarter the power density.</a:t>
            </a:r>
          </a:p>
        </p:txBody>
      </p:sp>
      <p:sp>
        <p:nvSpPr>
          <p:cNvPr id="11" name="Footer Placeholder 4">
            <a:extLst>
              <a:ext uri="{FF2B5EF4-FFF2-40B4-BE49-F238E27FC236}">
                <a16:creationId xmlns:a16="http://schemas.microsoft.com/office/drawing/2014/main" id="{7DB0115D-0F60-49FC-B438-8E2AD84139AB}"/>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27</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Footer Placeholder 4">
            <a:extLst>
              <a:ext uri="{FF2B5EF4-FFF2-40B4-BE49-F238E27FC236}">
                <a16:creationId xmlns:a16="http://schemas.microsoft.com/office/drawing/2014/main" id="{3935C11B-9A8A-4D49-A36A-CE76E5918A63}"/>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3431169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9.4</a:t>
            </a:r>
            <a:r>
              <a:rPr lang="en-US" altLang="en-US" sz="3200" b="1" dirty="0">
                <a:solidFill>
                  <a:srgbClr val="FFFF00"/>
                </a:solidFill>
                <a:highlight>
                  <a:srgbClr val="00FFFF"/>
                </a:highlight>
                <a:latin typeface="Verdana" panose="020B0604030504040204" pitchFamily="34" charset="0"/>
                <a:ea typeface="Verdana" panose="020B0604030504040204" pitchFamily="34" charset="0"/>
                <a:cs typeface="Verdana" panose="020B0604030504040204" pitchFamily="34" charset="0"/>
              </a:rPr>
              <a:t> </a:t>
            </a:r>
            <a:r>
              <a:rPr 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RF Exposure</a:t>
            </a:r>
            <a:endParaRPr lang="en-US" sz="3200" dirty="0">
              <a:highlight>
                <a:srgbClr val="FFFF00"/>
              </a:highligh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2686" y="1961051"/>
            <a:ext cx="8229600" cy="4728674"/>
          </a:xfrm>
          <a:gradFill>
            <a:gsLst>
              <a:gs pos="41000">
                <a:schemeClr val="accent3">
                  <a:lumMod val="67000"/>
                </a:schemeClr>
              </a:gs>
              <a:gs pos="100000">
                <a:srgbClr val="00B050"/>
              </a:gs>
            </a:gsLst>
            <a:lin ang="5400000" scaled="0"/>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accent6">
              <a:lumMod val="50000"/>
            </a:schemeClr>
          </a:solidFill>
        </p:spPr>
        <p:txBody>
          <a:bodyPr wrap="square" rtlCol="0">
            <a:spAutoFit/>
          </a:bodyPr>
          <a:lstStyle/>
          <a:p>
            <a:pPr algn="ctr"/>
            <a:r>
              <a:rPr lang="en-US" sz="2800" b="1" dirty="0">
                <a:highlight>
                  <a:srgbClr val="00FF00"/>
                </a:highlight>
                <a:latin typeface="Verdana" panose="020B0604030504040204" pitchFamily="34" charset="0"/>
                <a:ea typeface="Verdana" panose="020B0604030504040204" pitchFamily="34" charset="0"/>
                <a:cs typeface="Verdana" panose="020B0604030504040204" pitchFamily="34" charset="0"/>
              </a:rPr>
              <a:t>Maximum Permissible Exposure</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Content Placeholder 2"/>
          <p:cNvSpPr txBox="1">
            <a:spLocks/>
          </p:cNvSpPr>
          <p:nvPr/>
        </p:nvSpPr>
        <p:spPr>
          <a:xfrm>
            <a:off x="5935127" y="2435827"/>
            <a:ext cx="2778888" cy="273003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Note that the lowest permissible limits occur between 30MHz and 300 MHz.  </a:t>
            </a:r>
            <a:r>
              <a:rPr lang="en-US" sz="2200" b="1" u="sng" dirty="0">
                <a:solidFill>
                  <a:schemeClr val="bg1"/>
                </a:solidFill>
                <a:latin typeface="Verdana" panose="020B0604030504040204" pitchFamily="34" charset="0"/>
                <a:ea typeface="Verdana" panose="020B0604030504040204" pitchFamily="34" charset="0"/>
                <a:cs typeface="Verdana" panose="020B0604030504040204" pitchFamily="34" charset="0"/>
              </a:rPr>
              <a:t>For instance, at 50 MHz.</a:t>
            </a:r>
            <a:endParaRPr lang="en-US" sz="2200" u="sng" dirty="0">
              <a:solidFill>
                <a:schemeClr val="bg1"/>
              </a:solidFill>
            </a:endParaRPr>
          </a:p>
        </p:txBody>
      </p:sp>
      <p:sp>
        <p:nvSpPr>
          <p:cNvPr id="12" name="TextBox 11"/>
          <p:cNvSpPr txBox="1"/>
          <p:nvPr/>
        </p:nvSpPr>
        <p:spPr>
          <a:xfrm>
            <a:off x="5973963" y="5671176"/>
            <a:ext cx="2599274" cy="338554"/>
          </a:xfrm>
          <a:prstGeom prst="rect">
            <a:avLst/>
          </a:prstGeom>
          <a:solidFill>
            <a:schemeClr val="accent5">
              <a:lumMod val="20000"/>
              <a:lumOff val="80000"/>
            </a:schemeClr>
          </a:solidFill>
          <a:ln w="19050">
            <a:solidFill>
              <a:srgbClr val="0070C0"/>
            </a:solidFill>
          </a:ln>
        </p:spPr>
        <p:txBody>
          <a:bodyPr wrap="square" rtlCol="0">
            <a:spAutoFit/>
          </a:bodyPr>
          <a:lstStyle/>
          <a:p>
            <a:pPr algn="ctr"/>
            <a:r>
              <a:rPr lang="en-US" sz="1600" b="1" dirty="0">
                <a:latin typeface="Verdana" panose="020B0604030504040204" pitchFamily="34" charset="0"/>
                <a:ea typeface="Verdana" panose="020B0604030504040204" pitchFamily="34" charset="0"/>
                <a:cs typeface="Verdana" panose="020B0604030504040204" pitchFamily="34" charset="0"/>
              </a:rPr>
              <a:t>Figure 9.5</a:t>
            </a:r>
          </a:p>
        </p:txBody>
      </p:sp>
      <p:pic>
        <p:nvPicPr>
          <p:cNvPr id="4" name="Picture 3"/>
          <p:cNvPicPr>
            <a:picLocks noChangeAspect="1"/>
          </p:cNvPicPr>
          <p:nvPr/>
        </p:nvPicPr>
        <p:blipFill>
          <a:blip r:embed="rId2"/>
          <a:stretch>
            <a:fillRect/>
          </a:stretch>
        </p:blipFill>
        <p:spPr>
          <a:xfrm>
            <a:off x="609600" y="2435826"/>
            <a:ext cx="5237533" cy="3724397"/>
          </a:xfrm>
          <a:prstGeom prst="rect">
            <a:avLst/>
          </a:prstGeom>
          <a:ln w="57150">
            <a:solidFill>
              <a:srgbClr val="FFFF00"/>
            </a:solidFill>
          </a:ln>
        </p:spPr>
      </p:pic>
      <p:sp>
        <p:nvSpPr>
          <p:cNvPr id="13" name="Footer Placeholder 4">
            <a:extLst>
              <a:ext uri="{FF2B5EF4-FFF2-40B4-BE49-F238E27FC236}">
                <a16:creationId xmlns:a16="http://schemas.microsoft.com/office/drawing/2014/main" id="{0F1ED208-2531-4BC6-ADA7-A45D91965C6F}"/>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28</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4">
            <a:extLst>
              <a:ext uri="{FF2B5EF4-FFF2-40B4-BE49-F238E27FC236}">
                <a16:creationId xmlns:a16="http://schemas.microsoft.com/office/drawing/2014/main" id="{C97470AE-4071-4693-8127-62ABAC3A4DFC}"/>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5888160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9.4</a:t>
            </a:r>
            <a:r>
              <a:rPr lang="en-US" altLang="en-US" sz="3200" b="1" dirty="0">
                <a:solidFill>
                  <a:srgbClr val="FFFF00"/>
                </a:solidFill>
                <a:highlight>
                  <a:srgbClr val="00FFFF"/>
                </a:highlight>
                <a:latin typeface="Verdana" panose="020B0604030504040204" pitchFamily="34" charset="0"/>
                <a:ea typeface="Verdana" panose="020B0604030504040204" pitchFamily="34" charset="0"/>
                <a:cs typeface="Verdana" panose="020B0604030504040204" pitchFamily="34" charset="0"/>
              </a:rPr>
              <a:t> </a:t>
            </a:r>
            <a:r>
              <a:rPr 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RF Exposure</a:t>
            </a:r>
            <a:endParaRPr lang="en-US" sz="3200" dirty="0">
              <a:highlight>
                <a:srgbClr val="FFFF00"/>
              </a:highligh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2686" y="1978958"/>
            <a:ext cx="8229600" cy="4710767"/>
          </a:xfrm>
          <a:gradFill>
            <a:gsLst>
              <a:gs pos="41000">
                <a:schemeClr val="accent3">
                  <a:lumMod val="67000"/>
                </a:schemeClr>
              </a:gs>
              <a:gs pos="100000">
                <a:srgbClr val="00B050"/>
              </a:gs>
            </a:gsLst>
            <a:lin ang="5400000" scaled="0"/>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accent6">
              <a:lumMod val="50000"/>
            </a:schemeClr>
          </a:solidFill>
        </p:spPr>
        <p:txBody>
          <a:bodyPr wrap="square" rtlCol="0">
            <a:spAutoFit/>
          </a:bodyPr>
          <a:lstStyle/>
          <a:p>
            <a:pPr algn="ctr"/>
            <a:r>
              <a:rPr lang="en-US" sz="2800" b="1" dirty="0">
                <a:highlight>
                  <a:srgbClr val="00FF00"/>
                </a:highlight>
                <a:latin typeface="Verdana" panose="020B0604030504040204" pitchFamily="34" charset="0"/>
                <a:ea typeface="Verdana" panose="020B0604030504040204" pitchFamily="34" charset="0"/>
                <a:cs typeface="Verdana" panose="020B0604030504040204" pitchFamily="34" charset="0"/>
              </a:rPr>
              <a:t>Maximum Permissible Exposure</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p:cNvSpPr txBox="1"/>
          <p:nvPr/>
        </p:nvSpPr>
        <p:spPr>
          <a:xfrm>
            <a:off x="393702" y="2265719"/>
            <a:ext cx="8258628" cy="461665"/>
          </a:xfrm>
          <a:prstGeom prst="rect">
            <a:avLst/>
          </a:prstGeom>
          <a:noFill/>
        </p:spPr>
        <p:txBody>
          <a:bodyPr wrap="square" rtlCol="0">
            <a:spAutoFit/>
          </a:bodyPr>
          <a:lstStyle/>
          <a:p>
            <a:pPr marL="0" lvl="3" algn="ctr"/>
            <a:r>
              <a:rPr lang="en-US" sz="2400" b="1" dirty="0">
                <a:highlight>
                  <a:srgbClr val="FFFF00"/>
                </a:highlight>
                <a:latin typeface="Verdana" panose="020B0604030504040204" pitchFamily="34" charset="0"/>
                <a:ea typeface="Verdana" panose="020B0604030504040204" pitchFamily="34" charset="0"/>
                <a:cs typeface="Verdana" panose="020B0604030504040204" pitchFamily="34" charset="0"/>
              </a:rPr>
              <a:t>Controlled and Uncontrolled environments</a:t>
            </a:r>
          </a:p>
        </p:txBody>
      </p:sp>
      <p:sp>
        <p:nvSpPr>
          <p:cNvPr id="11" name="Content Placeholder 2"/>
          <p:cNvSpPr txBox="1">
            <a:spLocks/>
          </p:cNvSpPr>
          <p:nvPr/>
        </p:nvSpPr>
        <p:spPr>
          <a:xfrm>
            <a:off x="428172" y="2788939"/>
            <a:ext cx="8215086" cy="1981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800100" lvl="4" indent="-342900">
              <a:buFont typeface="Wingdings" panose="05000000000000000000" pitchFamily="2" charset="2"/>
              <a:buChar char="q"/>
            </a:pPr>
            <a:r>
              <a:rPr lang="en-US" sz="1800" b="1" dirty="0">
                <a:solidFill>
                  <a:schemeClr val="bg1"/>
                </a:solidFill>
                <a:latin typeface="Verdana" panose="020B0604030504040204" pitchFamily="34" charset="0"/>
                <a:ea typeface="Verdana" panose="020B0604030504040204" pitchFamily="34" charset="0"/>
                <a:cs typeface="Verdana" panose="020B0604030504040204" pitchFamily="34" charset="0"/>
              </a:rPr>
              <a:t>CONTROLLED ENVIRONMENTS are areas where people who are aware of the RF exposure and can take precautions.  </a:t>
            </a:r>
          </a:p>
          <a:p>
            <a:pPr marL="1257300" lvl="5" indent="-342900">
              <a:buFont typeface="Wingdings" panose="05000000000000000000" pitchFamily="2" charset="2"/>
              <a:buChar char="ü"/>
            </a:pPr>
            <a:r>
              <a:rPr lang="en-US" sz="1700" b="1" dirty="0">
                <a:solidFill>
                  <a:schemeClr val="bg1"/>
                </a:solidFill>
                <a:latin typeface="Verdana" panose="020B0604030504040204" pitchFamily="34" charset="0"/>
                <a:ea typeface="Verdana" panose="020B0604030504040204" pitchFamily="34" charset="0"/>
                <a:cs typeface="Verdana" panose="020B0604030504040204" pitchFamily="34" charset="0"/>
              </a:rPr>
              <a:t>You and your guests in your home will likely be aware, so the higher limits for a controlled environment apply</a:t>
            </a:r>
            <a:r>
              <a:rPr lang="en-US" sz="18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p>
          <a:p>
            <a:endParaRPr lang="en-US" sz="3600" dirty="0"/>
          </a:p>
        </p:txBody>
      </p:sp>
      <p:sp>
        <p:nvSpPr>
          <p:cNvPr id="12" name="Content Placeholder 2"/>
          <p:cNvSpPr txBox="1">
            <a:spLocks/>
          </p:cNvSpPr>
          <p:nvPr/>
        </p:nvSpPr>
        <p:spPr>
          <a:xfrm>
            <a:off x="457200" y="4500265"/>
            <a:ext cx="8157030" cy="2052935"/>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800100" lvl="4" indent="-342900">
              <a:buFont typeface="Wingdings" panose="05000000000000000000" pitchFamily="2" charset="2"/>
              <a:buChar char="q"/>
            </a:pPr>
            <a:r>
              <a:rPr lang="en-US" sz="1800" b="1" dirty="0">
                <a:solidFill>
                  <a:schemeClr val="bg1"/>
                </a:solidFill>
                <a:latin typeface="Verdana" panose="020B0604030504040204" pitchFamily="34" charset="0"/>
                <a:ea typeface="Verdana" panose="020B0604030504040204" pitchFamily="34" charset="0"/>
                <a:cs typeface="Verdana" panose="020B0604030504040204" pitchFamily="34" charset="0"/>
              </a:rPr>
              <a:t>UNCONTROLLED ENVIRONMENTS are areas the general public will have access to, and may not be aware of the hazard.  </a:t>
            </a:r>
          </a:p>
          <a:p>
            <a:pPr marL="1257300" lvl="5" indent="-342900">
              <a:buFont typeface="Wingdings" panose="05000000000000000000" pitchFamily="2" charset="2"/>
              <a:buChar char="ü"/>
            </a:pPr>
            <a:r>
              <a:rPr lang="en-US" sz="1700" b="1" dirty="0">
                <a:solidFill>
                  <a:schemeClr val="bg1"/>
                </a:solidFill>
                <a:latin typeface="Verdana" panose="020B0604030504040204" pitchFamily="34" charset="0"/>
                <a:ea typeface="Verdana" panose="020B0604030504040204" pitchFamily="34" charset="0"/>
                <a:cs typeface="Verdana" panose="020B0604030504040204" pitchFamily="34" charset="0"/>
              </a:rPr>
              <a:t>Your neighbor’s back yard is an uncontrolled environment so you will have to evaluate if your antenna is too close to the fence.  If so, then  the lower limits for an uncontrolled environment would apply.</a:t>
            </a:r>
            <a:endParaRPr lang="en-US" dirty="0"/>
          </a:p>
        </p:txBody>
      </p:sp>
      <p:sp>
        <p:nvSpPr>
          <p:cNvPr id="13" name="Footer Placeholder 4">
            <a:extLst>
              <a:ext uri="{FF2B5EF4-FFF2-40B4-BE49-F238E27FC236}">
                <a16:creationId xmlns:a16="http://schemas.microsoft.com/office/drawing/2014/main" id="{04B2E716-7C59-4408-B9A4-BA82B4909274}"/>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29</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4">
            <a:extLst>
              <a:ext uri="{FF2B5EF4-FFF2-40B4-BE49-F238E27FC236}">
                <a16:creationId xmlns:a16="http://schemas.microsoft.com/office/drawing/2014/main" id="{8CFF9363-CAC2-4AF8-8075-65172332B8C1}"/>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3314418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340" y="320989"/>
            <a:ext cx="8229600" cy="1200587"/>
          </a:xfrm>
          <a:solidFill>
            <a:schemeClr val="accent5">
              <a:lumMod val="50000"/>
            </a:schemeClr>
          </a:solidFill>
        </p:spPr>
        <p:txBody>
          <a:bodyPr/>
          <a:lstStyle/>
          <a:p>
            <a:pPr algn="ct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9.1 Electrical Safety</a:t>
            </a:r>
            <a:endParaRPr lang="en-US" sz="3200" dirty="0">
              <a:solidFill>
                <a:srgbClr val="FFFF0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455738"/>
            <a:ext cx="8229600" cy="5248601"/>
          </a:xfr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dirty="0"/>
          </a:p>
        </p:txBody>
      </p:sp>
      <p:sp>
        <p:nvSpPr>
          <p:cNvPr id="8" name="TextBox 7"/>
          <p:cNvSpPr txBox="1"/>
          <p:nvPr/>
        </p:nvSpPr>
        <p:spPr>
          <a:xfrm>
            <a:off x="581891" y="1634930"/>
            <a:ext cx="8104909" cy="707886"/>
          </a:xfrm>
          <a:prstGeom prst="rect">
            <a:avLst/>
          </a:prstGeom>
          <a:noFill/>
        </p:spPr>
        <p:txBody>
          <a:bodyPr wrap="square" rtlCol="0">
            <a:spAutoFit/>
          </a:bodyPr>
          <a:lstStyle/>
          <a:p>
            <a:r>
              <a:rPr lang="en-US" sz="2000" b="1" dirty="0">
                <a:latin typeface="Verdana" panose="020B0604030504040204" pitchFamily="34" charset="0"/>
                <a:ea typeface="Verdana" panose="020B0604030504040204" pitchFamily="34" charset="0"/>
                <a:cs typeface="Verdana" panose="020B0604030504040204" pitchFamily="34" charset="0"/>
              </a:rPr>
              <a:t>Contact with energized circuits can result in </a:t>
            </a:r>
            <a:r>
              <a:rPr lang="en-US" sz="2000" b="1" dirty="0">
                <a:solidFill>
                  <a:srgbClr val="FF0000"/>
                </a:solidFill>
                <a:highlight>
                  <a:srgbClr val="FFFF00"/>
                </a:highlight>
                <a:latin typeface="Verdana" panose="020B0604030504040204" pitchFamily="34" charset="0"/>
                <a:ea typeface="Verdana" panose="020B0604030504040204" pitchFamily="34" charset="0"/>
                <a:cs typeface="Verdana" panose="020B0604030504040204" pitchFamily="34" charset="0"/>
              </a:rPr>
              <a:t>shocks</a:t>
            </a:r>
            <a:r>
              <a:rPr lang="en-US" sz="2000" b="1" dirty="0">
                <a:solidFill>
                  <a:schemeClr val="accent4">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2000" b="1" dirty="0">
                <a:latin typeface="Verdana" panose="020B0604030504040204" pitchFamily="34" charset="0"/>
                <a:ea typeface="Verdana" panose="020B0604030504040204" pitchFamily="34" charset="0"/>
                <a:cs typeface="Verdana" panose="020B0604030504040204" pitchFamily="34" charset="0"/>
              </a:rPr>
              <a:t>and</a:t>
            </a:r>
            <a:r>
              <a:rPr lang="en-US" sz="2000" b="1" dirty="0">
                <a:solidFill>
                  <a:schemeClr val="accent4">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sz="2000" b="1" dirty="0">
                <a:solidFill>
                  <a:srgbClr val="FF0000"/>
                </a:solidFill>
                <a:highlight>
                  <a:srgbClr val="FFFF00"/>
                </a:highlight>
                <a:latin typeface="Verdana" panose="020B0604030504040204" pitchFamily="34" charset="0"/>
                <a:ea typeface="Verdana" panose="020B0604030504040204" pitchFamily="34" charset="0"/>
                <a:cs typeface="Verdana" panose="020B0604030504040204" pitchFamily="34" charset="0"/>
              </a:rPr>
              <a:t>burns</a:t>
            </a:r>
            <a:r>
              <a:rPr lang="en-US" sz="2000" dirty="0">
                <a:latin typeface="Verdana" panose="020B0604030504040204" pitchFamily="34" charset="0"/>
                <a:ea typeface="Verdana" panose="020B0604030504040204" pitchFamily="34" charset="0"/>
                <a:cs typeface="Verdana" panose="020B0604030504040204" pitchFamily="34" charset="0"/>
              </a:rPr>
              <a:t>.</a:t>
            </a:r>
          </a:p>
        </p:txBody>
      </p:sp>
      <p:sp>
        <p:nvSpPr>
          <p:cNvPr id="10" name="TextBox 9"/>
          <p:cNvSpPr txBox="1"/>
          <p:nvPr/>
        </p:nvSpPr>
        <p:spPr>
          <a:xfrm>
            <a:off x="514354" y="2515739"/>
            <a:ext cx="8172445" cy="707886"/>
          </a:xfrm>
          <a:prstGeom prst="rect">
            <a:avLst/>
          </a:prstGeom>
          <a:noFill/>
        </p:spPr>
        <p:txBody>
          <a:bodyPr wrap="square" rtlCol="0">
            <a:spAutoFit/>
          </a:bodyPr>
          <a:lstStyle/>
          <a:p>
            <a:r>
              <a:rPr lang="en-US" sz="2000" b="1" dirty="0">
                <a:latin typeface="Verdana" panose="020B0604030504040204" pitchFamily="34" charset="0"/>
                <a:ea typeface="Verdana" panose="020B0604030504040204" pitchFamily="34" charset="0"/>
                <a:cs typeface="Verdana" panose="020B0604030504040204" pitchFamily="34" charset="0"/>
              </a:rPr>
              <a:t>The severity of the injury varies depending on the voltage and current present</a:t>
            </a:r>
            <a:r>
              <a:rPr lang="en-US" sz="2000" b="1" dirty="0">
                <a:solidFill>
                  <a:schemeClr val="accent4">
                    <a:lumMod val="50000"/>
                  </a:schemeClr>
                </a:solidFill>
                <a:latin typeface="Verdana" panose="020B0604030504040204" pitchFamily="34" charset="0"/>
                <a:ea typeface="Verdana" panose="020B0604030504040204" pitchFamily="34" charset="0"/>
                <a:cs typeface="Verdana" panose="020B0604030504040204" pitchFamily="34" charset="0"/>
              </a:rPr>
              <a:t>.</a:t>
            </a:r>
          </a:p>
        </p:txBody>
      </p:sp>
      <p:sp>
        <p:nvSpPr>
          <p:cNvPr id="11" name="TextBox 10"/>
          <p:cNvSpPr txBox="1"/>
          <p:nvPr/>
        </p:nvSpPr>
        <p:spPr>
          <a:xfrm>
            <a:off x="498765" y="3315958"/>
            <a:ext cx="8188034" cy="707886"/>
          </a:xfrm>
          <a:prstGeom prst="rect">
            <a:avLst/>
          </a:prstGeom>
          <a:noFill/>
        </p:spPr>
        <p:txBody>
          <a:bodyPr wrap="square" rtlCol="0">
            <a:spAutoFit/>
          </a:bodyPr>
          <a:lstStyle/>
          <a:p>
            <a:r>
              <a:rPr lang="en-US" sz="2000" b="1" dirty="0">
                <a:latin typeface="Verdana" panose="020B0604030504040204" pitchFamily="34" charset="0"/>
                <a:ea typeface="Verdana" panose="020B0604030504040204" pitchFamily="34" charset="0"/>
                <a:cs typeface="Verdana" panose="020B0604030504040204" pitchFamily="34" charset="0"/>
              </a:rPr>
              <a:t>Relatively high voltage (greater than 30v) has to be present to get through the high resistance of the skin.</a:t>
            </a:r>
          </a:p>
        </p:txBody>
      </p:sp>
      <p:sp>
        <p:nvSpPr>
          <p:cNvPr id="13" name="TextBox 12"/>
          <p:cNvSpPr txBox="1"/>
          <p:nvPr/>
        </p:nvSpPr>
        <p:spPr>
          <a:xfrm>
            <a:off x="484906" y="4175146"/>
            <a:ext cx="8188034" cy="707886"/>
          </a:xfrm>
          <a:prstGeom prst="rect">
            <a:avLst/>
          </a:prstGeom>
          <a:noFill/>
        </p:spPr>
        <p:txBody>
          <a:bodyPr wrap="square" rtlCol="0">
            <a:spAutoFit/>
          </a:bodyPr>
          <a:lstStyle/>
          <a:p>
            <a:r>
              <a:rPr lang="en-US" sz="2000" b="1" dirty="0">
                <a:latin typeface="Verdana" panose="020B0604030504040204" pitchFamily="34" charset="0"/>
                <a:ea typeface="Verdana" panose="020B0604030504040204" pitchFamily="34" charset="0"/>
                <a:cs typeface="Verdana" panose="020B0604030504040204" pitchFamily="34" charset="0"/>
              </a:rPr>
              <a:t>Once current starts flowing, everything depends on HOW MUCH CURRENT there is</a:t>
            </a:r>
            <a:r>
              <a:rPr lang="en-US" sz="2000" dirty="0">
                <a:latin typeface="Verdana" panose="020B0604030504040204" pitchFamily="34" charset="0"/>
                <a:ea typeface="Verdana" panose="020B0604030504040204" pitchFamily="34" charset="0"/>
                <a:cs typeface="Verdana" panose="020B0604030504040204" pitchFamily="34" charset="0"/>
              </a:rPr>
              <a:t>.</a:t>
            </a:r>
          </a:p>
        </p:txBody>
      </p:sp>
      <p:sp>
        <p:nvSpPr>
          <p:cNvPr id="15" name="TextBox 14"/>
          <p:cNvSpPr txBox="1"/>
          <p:nvPr/>
        </p:nvSpPr>
        <p:spPr>
          <a:xfrm>
            <a:off x="443340" y="5001161"/>
            <a:ext cx="8188033" cy="1231106"/>
          </a:xfrm>
          <a:prstGeom prst="rect">
            <a:avLst/>
          </a:prstGeom>
          <a:noFill/>
        </p:spPr>
        <p:txBody>
          <a:bodyPr wrap="square" rtlCol="0">
            <a:spAutoFit/>
          </a:bodyPr>
          <a:lstStyle/>
          <a:p>
            <a:r>
              <a:rPr lang="en-US" sz="2000" b="1" dirty="0">
                <a:latin typeface="Verdana" panose="020B0604030504040204" pitchFamily="34" charset="0"/>
                <a:ea typeface="Verdana" panose="020B0604030504040204" pitchFamily="34" charset="0"/>
                <a:cs typeface="Verdana" panose="020B0604030504040204" pitchFamily="34" charset="0"/>
              </a:rPr>
              <a:t>The three main ways electrical injury occurs</a:t>
            </a:r>
            <a:r>
              <a:rPr lang="en-US" sz="2000" dirty="0"/>
              <a:t>: </a:t>
            </a: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cs typeface="Verdana" panose="020B0604030504040204" pitchFamily="34" charset="0"/>
              </a:rPr>
              <a:t>heating tissue</a:t>
            </a: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cs typeface="Verdana" panose="020B0604030504040204" pitchFamily="34" charset="0"/>
              </a:rPr>
              <a:t>electrical disruption of cell function (nervous system) </a:t>
            </a: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cs typeface="Verdana" panose="020B0604030504040204" pitchFamily="34" charset="0"/>
              </a:rPr>
              <a:t>involuntary muscle contractions </a:t>
            </a: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4" name="Footer Placeholder 4">
            <a:extLst>
              <a:ext uri="{FF2B5EF4-FFF2-40B4-BE49-F238E27FC236}">
                <a16:creationId xmlns:a16="http://schemas.microsoft.com/office/drawing/2014/main" id="{022E1FEB-C9CF-4AC9-87EC-11872EECD1F4}"/>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3</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6" name="Footer Placeholder 4">
            <a:extLst>
              <a:ext uri="{FF2B5EF4-FFF2-40B4-BE49-F238E27FC236}">
                <a16:creationId xmlns:a16="http://schemas.microsoft.com/office/drawing/2014/main" id="{C52DC5BB-91B0-4B2B-9B2E-D5DFE1637D81}"/>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4251219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9.4</a:t>
            </a:r>
            <a:r>
              <a:rPr lang="en-US" altLang="en-US" sz="3200" b="1" dirty="0">
                <a:solidFill>
                  <a:srgbClr val="FFFF00"/>
                </a:solidFill>
                <a:highlight>
                  <a:srgbClr val="00FFFF"/>
                </a:highlight>
                <a:latin typeface="Verdana" panose="020B0604030504040204" pitchFamily="34" charset="0"/>
                <a:ea typeface="Verdana" panose="020B0604030504040204" pitchFamily="34" charset="0"/>
                <a:cs typeface="Verdana" panose="020B0604030504040204" pitchFamily="34" charset="0"/>
              </a:rPr>
              <a:t> </a:t>
            </a:r>
            <a:r>
              <a:rPr 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RF Exposure</a:t>
            </a:r>
            <a:endParaRPr lang="en-US" sz="3200" dirty="0">
              <a:highlight>
                <a:srgbClr val="FFFF00"/>
              </a:highligh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978958"/>
            <a:ext cx="8229600" cy="4653717"/>
          </a:xfrm>
          <a:gradFill>
            <a:gsLst>
              <a:gs pos="41000">
                <a:schemeClr val="accent3">
                  <a:lumMod val="67000"/>
                </a:schemeClr>
              </a:gs>
              <a:gs pos="100000">
                <a:srgbClr val="00B050"/>
              </a:gs>
            </a:gsLst>
            <a:lin ang="5400000" scaled="0"/>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accent6">
              <a:lumMod val="50000"/>
            </a:schemeClr>
          </a:solidFill>
        </p:spPr>
        <p:txBody>
          <a:bodyPr wrap="square" rtlCol="0">
            <a:spAutoFit/>
          </a:bodyPr>
          <a:lstStyle/>
          <a:p>
            <a:pPr algn="ctr"/>
            <a:r>
              <a:rPr lang="en-US" sz="2800" b="1" dirty="0">
                <a:highlight>
                  <a:srgbClr val="00FF00"/>
                </a:highlight>
                <a:latin typeface="Verdana" panose="020B0604030504040204" pitchFamily="34" charset="0"/>
                <a:ea typeface="Verdana" panose="020B0604030504040204" pitchFamily="34" charset="0"/>
                <a:cs typeface="Verdana" panose="020B0604030504040204" pitchFamily="34" charset="0"/>
              </a:rPr>
              <a:t>Maximum Permissible Exposure</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Content Placeholder 2"/>
          <p:cNvSpPr txBox="1">
            <a:spLocks/>
          </p:cNvSpPr>
          <p:nvPr/>
        </p:nvSpPr>
        <p:spPr>
          <a:xfrm>
            <a:off x="486228" y="2256254"/>
            <a:ext cx="8229600" cy="33528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n-US" sz="2600" b="1" dirty="0">
                <a:solidFill>
                  <a:schemeClr val="bg1"/>
                </a:solidFill>
                <a:latin typeface="Verdana" panose="020B0604030504040204" pitchFamily="34" charset="0"/>
                <a:ea typeface="Verdana" panose="020B0604030504040204" pitchFamily="34" charset="0"/>
                <a:cs typeface="Verdana" panose="020B0604030504040204" pitchFamily="34" charset="0"/>
              </a:rPr>
              <a:t>Averaging and duty cycle</a:t>
            </a:r>
          </a:p>
          <a:p>
            <a:pPr>
              <a:buFont typeface="Wingdings" panose="05000000000000000000" pitchFamily="2" charset="2"/>
              <a:buChar char="q"/>
            </a:pPr>
            <a:endPar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ü"/>
            </a:pP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MPE limits are based on AVERAGE exposures, </a:t>
            </a:r>
            <a:r>
              <a:rPr lang="en-US" sz="2000" b="1" u="sng" dirty="0">
                <a:solidFill>
                  <a:schemeClr val="bg1"/>
                </a:solidFill>
                <a:latin typeface="Verdana" panose="020B0604030504040204" pitchFamily="34" charset="0"/>
                <a:ea typeface="Verdana" panose="020B0604030504040204" pitchFamily="34" charset="0"/>
                <a:cs typeface="Verdana" panose="020B0604030504040204" pitchFamily="34" charset="0"/>
              </a:rPr>
              <a:t>not</a:t>
            </a: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 PEAK exposure.  RF heating takes place over many seconds.  Therefore duty cycle affects the average exposure of people to non-ionizing radiation. </a:t>
            </a:r>
          </a:p>
          <a:p>
            <a:pPr lvl="1">
              <a:buFont typeface="Wingdings" panose="05000000000000000000" pitchFamily="2" charset="2"/>
              <a:buChar char="ü"/>
            </a:pPr>
            <a:endPar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ü"/>
            </a:pPr>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The duty cycle is the PERCENTAGE OF TIME that the transmitter is transmitting. If the duty cycle of a transmitter is only 50%, then the highest power limit for that transmitter can be twice as high. </a:t>
            </a:r>
            <a:endParaRPr lang="en-US" sz="2000" dirty="0">
              <a:solidFill>
                <a:schemeClr val="bg1"/>
              </a:solidFill>
            </a:endParaRPr>
          </a:p>
        </p:txBody>
      </p:sp>
      <p:sp>
        <p:nvSpPr>
          <p:cNvPr id="11" name="Footer Placeholder 4">
            <a:extLst>
              <a:ext uri="{FF2B5EF4-FFF2-40B4-BE49-F238E27FC236}">
                <a16:creationId xmlns:a16="http://schemas.microsoft.com/office/drawing/2014/main" id="{C4B181B7-062C-4D66-A749-80EBD19D4AFE}"/>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30</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3" name="Footer Placeholder 4">
            <a:extLst>
              <a:ext uri="{FF2B5EF4-FFF2-40B4-BE49-F238E27FC236}">
                <a16:creationId xmlns:a16="http://schemas.microsoft.com/office/drawing/2014/main" id="{AFD30E9E-9759-43C2-8EF3-4256EC4F3820}"/>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6022200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9.4</a:t>
            </a:r>
            <a:r>
              <a:rPr lang="en-US" altLang="en-US" sz="3200" b="1" dirty="0">
                <a:solidFill>
                  <a:srgbClr val="FFFF00"/>
                </a:solidFill>
                <a:highlight>
                  <a:srgbClr val="00FFFF"/>
                </a:highlight>
                <a:latin typeface="Verdana" panose="020B0604030504040204" pitchFamily="34" charset="0"/>
                <a:ea typeface="Verdana" panose="020B0604030504040204" pitchFamily="34" charset="0"/>
                <a:cs typeface="Verdana" panose="020B0604030504040204" pitchFamily="34" charset="0"/>
              </a:rPr>
              <a:t> </a:t>
            </a:r>
            <a:r>
              <a:rPr 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RF Exposure</a:t>
            </a:r>
            <a:endParaRPr lang="en-US" sz="3200" dirty="0">
              <a:highlight>
                <a:srgbClr val="FFFF00"/>
              </a:highligh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2684" y="1972271"/>
            <a:ext cx="8229602" cy="4717454"/>
          </a:xfrm>
          <a:gradFill>
            <a:gsLst>
              <a:gs pos="41000">
                <a:schemeClr val="accent3">
                  <a:lumMod val="67000"/>
                </a:schemeClr>
              </a:gs>
              <a:gs pos="100000">
                <a:srgbClr val="00B050"/>
              </a:gs>
            </a:gsLst>
            <a:lin ang="5400000" scaled="0"/>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accent6">
              <a:lumMod val="50000"/>
            </a:schemeClr>
          </a:solidFill>
        </p:spPr>
        <p:txBody>
          <a:bodyPr wrap="square" rtlCol="0">
            <a:spAutoFit/>
          </a:bodyPr>
          <a:lstStyle/>
          <a:p>
            <a:pPr algn="ctr"/>
            <a:r>
              <a:rPr lang="en-US" sz="2800" b="1" dirty="0">
                <a:highlight>
                  <a:srgbClr val="00FF00"/>
                </a:highlight>
                <a:latin typeface="Verdana" panose="020B0604030504040204" pitchFamily="34" charset="0"/>
                <a:ea typeface="Verdana" panose="020B0604030504040204" pitchFamily="34" charset="0"/>
                <a:cs typeface="Verdana" panose="020B0604030504040204" pitchFamily="34" charset="0"/>
              </a:rPr>
              <a:t>Maximum Permissible Exposure</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p:cNvSpPr txBox="1"/>
          <p:nvPr/>
        </p:nvSpPr>
        <p:spPr>
          <a:xfrm>
            <a:off x="5619323" y="6101524"/>
            <a:ext cx="2599274" cy="338554"/>
          </a:xfrm>
          <a:prstGeom prst="rect">
            <a:avLst/>
          </a:prstGeom>
          <a:solidFill>
            <a:schemeClr val="accent5">
              <a:lumMod val="20000"/>
              <a:lumOff val="80000"/>
            </a:schemeClr>
          </a:solidFill>
          <a:ln w="19050">
            <a:solidFill>
              <a:srgbClr val="0070C0"/>
            </a:solidFill>
          </a:ln>
        </p:spPr>
        <p:txBody>
          <a:bodyPr wrap="square" rtlCol="0">
            <a:spAutoFit/>
          </a:bodyPr>
          <a:lstStyle/>
          <a:p>
            <a:pPr algn="ctr"/>
            <a:r>
              <a:rPr lang="en-US" sz="1600" b="1" dirty="0">
                <a:latin typeface="Verdana" panose="020B0604030504040204" pitchFamily="34" charset="0"/>
                <a:ea typeface="Verdana" panose="020B0604030504040204" pitchFamily="34" charset="0"/>
                <a:cs typeface="Verdana" panose="020B0604030504040204" pitchFamily="34" charset="0"/>
              </a:rPr>
              <a:t>Table 9.4, Page 9-8</a:t>
            </a:r>
          </a:p>
        </p:txBody>
      </p:sp>
      <p:sp>
        <p:nvSpPr>
          <p:cNvPr id="11" name="TextBox 10"/>
          <p:cNvSpPr txBox="1"/>
          <p:nvPr/>
        </p:nvSpPr>
        <p:spPr>
          <a:xfrm>
            <a:off x="413657" y="2105715"/>
            <a:ext cx="8258628" cy="369332"/>
          </a:xfrm>
          <a:prstGeom prst="rect">
            <a:avLst/>
          </a:prstGeom>
          <a:noFill/>
        </p:spPr>
        <p:txBody>
          <a:bodyPr wrap="square" rtlCol="0">
            <a:spAutoFit/>
          </a:bodyPr>
          <a:lstStyle/>
          <a:p>
            <a:pPr marL="0" lvl="3" algn="ctr"/>
            <a:r>
              <a:rPr lang="en-US" b="1" dirty="0">
                <a:solidFill>
                  <a:srgbClr val="FFFF00"/>
                </a:solidFill>
                <a:highlight>
                  <a:srgbClr val="008000"/>
                </a:highlight>
                <a:latin typeface="Verdana" panose="020B0604030504040204" pitchFamily="34" charset="0"/>
                <a:ea typeface="Verdana" panose="020B0604030504040204" pitchFamily="34" charset="0"/>
                <a:cs typeface="Verdana" panose="020B0604030504040204" pitchFamily="34" charset="0"/>
              </a:rPr>
              <a:t>Operating Duty Cycle of Modes Commonly Used by Amateurs</a:t>
            </a:r>
          </a:p>
        </p:txBody>
      </p:sp>
      <p:sp>
        <p:nvSpPr>
          <p:cNvPr id="12" name="Content Placeholder 2"/>
          <p:cNvSpPr txBox="1">
            <a:spLocks/>
          </p:cNvSpPr>
          <p:nvPr/>
        </p:nvSpPr>
        <p:spPr>
          <a:xfrm>
            <a:off x="5452138" y="3598894"/>
            <a:ext cx="3180653" cy="904904"/>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3" indent="0">
              <a:buFont typeface="Arial" panose="020B0604020202020204" pitchFamily="34" charset="0"/>
              <a:buNone/>
            </a:pPr>
            <a:r>
              <a:rPr lang="en-US" sz="1800" b="1" dirty="0">
                <a:latin typeface="Verdana" panose="020B0604030504040204" pitchFamily="34" charset="0"/>
                <a:ea typeface="Verdana" panose="020B0604030504040204" pitchFamily="34" charset="0"/>
                <a:cs typeface="Verdana" panose="020B0604030504040204" pitchFamily="34" charset="0"/>
              </a:rPr>
              <a:t>Different transmitting modes have different duty cycles </a:t>
            </a:r>
            <a:r>
              <a:rPr lang="en-US" sz="1800" dirty="0">
                <a:latin typeface="Verdana" panose="020B0604030504040204" pitchFamily="34" charset="0"/>
                <a:ea typeface="Verdana" panose="020B0604030504040204" pitchFamily="34" charset="0"/>
                <a:cs typeface="Verdana" panose="020B0604030504040204" pitchFamily="34" charset="0"/>
              </a:rPr>
              <a:t> </a:t>
            </a:r>
          </a:p>
          <a:p>
            <a:endParaRPr lang="en-US" sz="1800" dirty="0">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p:cNvPicPr>
            <a:picLocks noChangeAspect="1"/>
          </p:cNvPicPr>
          <p:nvPr/>
        </p:nvPicPr>
        <p:blipFill>
          <a:blip r:embed="rId2"/>
          <a:stretch>
            <a:fillRect/>
          </a:stretch>
        </p:blipFill>
        <p:spPr>
          <a:xfrm>
            <a:off x="523392" y="2593198"/>
            <a:ext cx="4810608" cy="4039095"/>
          </a:xfrm>
          <a:prstGeom prst="rect">
            <a:avLst/>
          </a:prstGeom>
        </p:spPr>
      </p:pic>
      <p:sp>
        <p:nvSpPr>
          <p:cNvPr id="15" name="Footer Placeholder 4">
            <a:extLst>
              <a:ext uri="{FF2B5EF4-FFF2-40B4-BE49-F238E27FC236}">
                <a16:creationId xmlns:a16="http://schemas.microsoft.com/office/drawing/2014/main" id="{9E07192B-ABBD-4285-B6D7-C162A5F844A5}"/>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31</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6" name="Footer Placeholder 4">
            <a:extLst>
              <a:ext uri="{FF2B5EF4-FFF2-40B4-BE49-F238E27FC236}">
                <a16:creationId xmlns:a16="http://schemas.microsoft.com/office/drawing/2014/main" id="{0EE590BF-86E7-4A09-8C63-5C1154E0D9CF}"/>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2315093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9.4</a:t>
            </a:r>
            <a:r>
              <a:rPr lang="en-US" altLang="en-US" sz="3200" b="1" dirty="0">
                <a:solidFill>
                  <a:srgbClr val="FFFF00"/>
                </a:solidFill>
                <a:highlight>
                  <a:srgbClr val="00FFFF"/>
                </a:highlight>
                <a:latin typeface="Verdana" panose="020B0604030504040204" pitchFamily="34" charset="0"/>
                <a:ea typeface="Verdana" panose="020B0604030504040204" pitchFamily="34" charset="0"/>
                <a:cs typeface="Verdana" panose="020B0604030504040204" pitchFamily="34" charset="0"/>
              </a:rPr>
              <a:t> </a:t>
            </a:r>
            <a:r>
              <a:rPr 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RF Exposure</a:t>
            </a:r>
            <a:endParaRPr lang="en-US" sz="3200" dirty="0">
              <a:highlight>
                <a:srgbClr val="FFFF00"/>
              </a:highligh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2686" y="1978958"/>
            <a:ext cx="8229600" cy="4710767"/>
          </a:xfrm>
          <a:gradFill>
            <a:gsLst>
              <a:gs pos="41000">
                <a:schemeClr val="accent3">
                  <a:lumMod val="67000"/>
                </a:schemeClr>
              </a:gs>
              <a:gs pos="100000">
                <a:srgbClr val="00B050"/>
              </a:gs>
            </a:gsLst>
            <a:lin ang="5400000" scaled="0"/>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accent6">
              <a:lumMod val="50000"/>
            </a:schemeClr>
          </a:solidFill>
        </p:spPr>
        <p:txBody>
          <a:bodyPr wrap="square" rtlCol="0">
            <a:spAutoFit/>
          </a:bodyPr>
          <a:lstStyle/>
          <a:p>
            <a:pPr algn="ctr"/>
            <a:r>
              <a:rPr lang="en-US" sz="2800" b="1" dirty="0">
                <a:highlight>
                  <a:srgbClr val="00FF00"/>
                </a:highlight>
                <a:latin typeface="Verdana" panose="020B0604030504040204" pitchFamily="34" charset="0"/>
                <a:ea typeface="Verdana" panose="020B0604030504040204" pitchFamily="34" charset="0"/>
                <a:cs typeface="Verdana" panose="020B0604030504040204" pitchFamily="34" charset="0"/>
              </a:rPr>
              <a:t>Maximum Permissible Exposure</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3" name="Content Placeholder 2"/>
          <p:cNvSpPr txBox="1">
            <a:spLocks/>
          </p:cNvSpPr>
          <p:nvPr/>
        </p:nvSpPr>
        <p:spPr>
          <a:xfrm>
            <a:off x="442686" y="2327275"/>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n-US" sz="2600" b="1" dirty="0">
                <a:solidFill>
                  <a:schemeClr val="bg1"/>
                </a:solidFill>
                <a:latin typeface="Verdana" panose="020B0604030504040204" pitchFamily="34" charset="0"/>
                <a:ea typeface="Verdana" panose="020B0604030504040204" pitchFamily="34" charset="0"/>
                <a:cs typeface="Verdana" panose="020B0604030504040204" pitchFamily="34" charset="0"/>
              </a:rPr>
              <a:t>Effects of antenna gain</a:t>
            </a:r>
          </a:p>
          <a:p>
            <a:pPr marL="0" indent="0">
              <a:buNone/>
            </a:pPr>
            <a:endParaRPr lang="en-US" sz="2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ü"/>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Beam antennas focus their energy in the forward direction.</a:t>
            </a:r>
          </a:p>
          <a:p>
            <a:pPr lvl="1">
              <a:buFont typeface="Wingdings" panose="05000000000000000000" pitchFamily="2" charset="2"/>
              <a:buChar char="ü"/>
            </a:pPr>
            <a:endPar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ü"/>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They are rated for how directive they are by GAIN, calculated in decibels (dB).  </a:t>
            </a:r>
          </a:p>
          <a:p>
            <a:pPr lvl="1">
              <a:buFont typeface="Wingdings" panose="05000000000000000000" pitchFamily="2" charset="2"/>
              <a:buChar char="ü"/>
            </a:pPr>
            <a:endPar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ü"/>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The higher the gain of your antenna, the lower the permissible power level will be for exposure in that direction.</a:t>
            </a:r>
          </a:p>
          <a:p>
            <a:endParaRPr lang="en-US" dirty="0"/>
          </a:p>
        </p:txBody>
      </p:sp>
      <p:sp>
        <p:nvSpPr>
          <p:cNvPr id="10" name="Footer Placeholder 4">
            <a:extLst>
              <a:ext uri="{FF2B5EF4-FFF2-40B4-BE49-F238E27FC236}">
                <a16:creationId xmlns:a16="http://schemas.microsoft.com/office/drawing/2014/main" id="{B27B80EC-74C7-4807-908D-7C59A4FD68C9}"/>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32</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Footer Placeholder 4">
            <a:extLst>
              <a:ext uri="{FF2B5EF4-FFF2-40B4-BE49-F238E27FC236}">
                <a16:creationId xmlns:a16="http://schemas.microsoft.com/office/drawing/2014/main" id="{4B42BDDC-F3C8-4791-ABE0-575FFF449F0D}"/>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34359792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9.4</a:t>
            </a:r>
            <a:r>
              <a:rPr lang="en-US" altLang="en-US" sz="3200" b="1" dirty="0">
                <a:solidFill>
                  <a:srgbClr val="FFFF00"/>
                </a:solidFill>
                <a:highlight>
                  <a:srgbClr val="00FFFF"/>
                </a:highlight>
                <a:latin typeface="Verdana" panose="020B0604030504040204" pitchFamily="34" charset="0"/>
                <a:ea typeface="Verdana" panose="020B0604030504040204" pitchFamily="34" charset="0"/>
                <a:cs typeface="Verdana" panose="020B0604030504040204" pitchFamily="34" charset="0"/>
              </a:rPr>
              <a:t> </a:t>
            </a:r>
            <a:r>
              <a:rPr 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RF Exposure</a:t>
            </a:r>
            <a:endParaRPr lang="en-US" sz="3200" dirty="0">
              <a:highlight>
                <a:srgbClr val="FFFF00"/>
              </a:highligh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993718"/>
            <a:ext cx="8229600" cy="4696007"/>
          </a:xfrm>
          <a:gradFill>
            <a:gsLst>
              <a:gs pos="41000">
                <a:schemeClr val="accent3">
                  <a:lumMod val="67000"/>
                </a:schemeClr>
              </a:gs>
              <a:gs pos="100000">
                <a:srgbClr val="00B050"/>
              </a:gs>
            </a:gsLst>
            <a:lin ang="5400000" scaled="0"/>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accent6">
              <a:lumMod val="50000"/>
            </a:schemeClr>
          </a:solidFill>
        </p:spPr>
        <p:txBody>
          <a:bodyPr wrap="square" rtlCol="0">
            <a:spAutoFit/>
          </a:bodyPr>
          <a:lstStyle/>
          <a:p>
            <a:pPr algn="ctr"/>
            <a:r>
              <a:rPr lang="en-US" sz="2800" b="1" dirty="0">
                <a:highlight>
                  <a:srgbClr val="00FF00"/>
                </a:highlight>
                <a:latin typeface="Verdana" panose="020B0604030504040204" pitchFamily="34" charset="0"/>
                <a:ea typeface="Verdana" panose="020B0604030504040204" pitchFamily="34" charset="0"/>
                <a:cs typeface="Verdana" panose="020B0604030504040204" pitchFamily="34" charset="0"/>
              </a:rPr>
              <a:t>Maximum Permissible Exposure</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p:cNvSpPr txBox="1"/>
          <p:nvPr/>
        </p:nvSpPr>
        <p:spPr>
          <a:xfrm>
            <a:off x="2133600" y="2215454"/>
            <a:ext cx="4191000" cy="523220"/>
          </a:xfrm>
          <a:prstGeom prst="rect">
            <a:avLst/>
          </a:prstGeom>
          <a:solidFill>
            <a:schemeClr val="bg1"/>
          </a:solidFill>
          <a:ln w="28575">
            <a:solidFill>
              <a:srgbClr val="FFFF00"/>
            </a:solidFill>
          </a:ln>
        </p:spPr>
        <p:txBody>
          <a:bodyPr wrap="square" rtlCol="0">
            <a:spAutoFit/>
          </a:bodyPr>
          <a:lstStyle/>
          <a:p>
            <a:pPr algn="ctr"/>
            <a:r>
              <a:rPr lang="en-US" sz="2800" b="1" dirty="0">
                <a:latin typeface="Verdana" panose="020B0604030504040204" pitchFamily="34" charset="0"/>
                <a:ea typeface="Verdana" panose="020B0604030504040204" pitchFamily="34" charset="0"/>
                <a:cs typeface="Verdana" panose="020B0604030504040204" pitchFamily="34" charset="0"/>
              </a:rPr>
              <a:t>Calculating MPE</a:t>
            </a:r>
          </a:p>
        </p:txBody>
      </p:sp>
      <p:sp>
        <p:nvSpPr>
          <p:cNvPr id="10" name="Content Placeholder 2"/>
          <p:cNvSpPr txBox="1">
            <a:spLocks/>
          </p:cNvSpPr>
          <p:nvPr/>
        </p:nvSpPr>
        <p:spPr>
          <a:xfrm>
            <a:off x="486228" y="3048000"/>
            <a:ext cx="8229600" cy="3119929"/>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n-US" sz="2400" b="1" i="1" u="sng"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2600" b="1" i="1" u="sng" dirty="0">
                <a:solidFill>
                  <a:schemeClr val="bg1"/>
                </a:solidFill>
                <a:latin typeface="Verdana" panose="020B0604030504040204" pitchFamily="34" charset="0"/>
                <a:ea typeface="Verdana" panose="020B0604030504040204" pitchFamily="34" charset="0"/>
                <a:cs typeface="Verdana" panose="020B0604030504040204" pitchFamily="34" charset="0"/>
              </a:rPr>
              <a:t>ALL</a:t>
            </a:r>
            <a:r>
              <a:rPr lang="en-US" sz="2600" b="1" dirty="0">
                <a:solidFill>
                  <a:schemeClr val="bg1"/>
                </a:solidFill>
                <a:latin typeface="Verdana" panose="020B0604030504040204" pitchFamily="34" charset="0"/>
                <a:ea typeface="Verdana" panose="020B0604030504040204" pitchFamily="34" charset="0"/>
                <a:cs typeface="Verdana" panose="020B0604030504040204" pitchFamily="34" charset="0"/>
              </a:rPr>
              <a:t> fixed radio stations must perform exposure evaluations to determine that they are safe.  </a:t>
            </a:r>
          </a:p>
          <a:p>
            <a:pPr marL="0" indent="0">
              <a:buNone/>
            </a:pPr>
            <a:endPar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buFont typeface="Wingdings" panose="05000000000000000000" pitchFamily="2" charset="2"/>
              <a:buChar char="q"/>
            </a:pP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2600" b="1" dirty="0">
                <a:solidFill>
                  <a:schemeClr val="bg1"/>
                </a:solidFill>
                <a:latin typeface="Verdana" panose="020B0604030504040204" pitchFamily="34" charset="0"/>
                <a:ea typeface="Verdana" panose="020B0604030504040204" pitchFamily="34" charset="0"/>
                <a:cs typeface="Verdana" panose="020B0604030504040204" pitchFamily="34" charset="0"/>
              </a:rPr>
              <a:t>Three methods may be used………</a:t>
            </a:r>
          </a:p>
          <a:p>
            <a:pPr lvl="1">
              <a:buFont typeface="Wingdings" panose="05000000000000000000" pitchFamily="2" charset="2"/>
              <a:buChar char="ü"/>
            </a:pP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2300" b="1" dirty="0">
                <a:solidFill>
                  <a:schemeClr val="bg1"/>
                </a:solidFill>
                <a:latin typeface="Verdana" panose="020B0604030504040204" pitchFamily="34" charset="0"/>
                <a:ea typeface="Verdana" panose="020B0604030504040204" pitchFamily="34" charset="0"/>
                <a:cs typeface="Verdana" panose="020B0604030504040204" pitchFamily="34" charset="0"/>
              </a:rPr>
              <a:t>Calculation based on FCC OET Bulletin 65.</a:t>
            </a:r>
          </a:p>
          <a:p>
            <a:pPr lvl="1">
              <a:buFont typeface="Wingdings" panose="05000000000000000000" pitchFamily="2" charset="2"/>
              <a:buChar char="ü"/>
            </a:pPr>
            <a:r>
              <a:rPr lang="en-US" sz="2300" b="1" dirty="0">
                <a:solidFill>
                  <a:schemeClr val="bg1"/>
                </a:solidFill>
                <a:latin typeface="Verdana" panose="020B0604030504040204" pitchFamily="34" charset="0"/>
                <a:ea typeface="Verdana" panose="020B0604030504040204" pitchFamily="34" charset="0"/>
                <a:cs typeface="Verdana" panose="020B0604030504040204" pitchFamily="34" charset="0"/>
              </a:rPr>
              <a:t> Calculation based on computer modeling.</a:t>
            </a:r>
          </a:p>
          <a:p>
            <a:pPr lvl="1">
              <a:buFont typeface="Wingdings" panose="05000000000000000000" pitchFamily="2" charset="2"/>
              <a:buChar char="ü"/>
            </a:pPr>
            <a:r>
              <a:rPr lang="en-US" sz="2300" b="1" dirty="0">
                <a:solidFill>
                  <a:schemeClr val="bg1"/>
                </a:solidFill>
                <a:latin typeface="Verdana" panose="020B0604030504040204" pitchFamily="34" charset="0"/>
                <a:ea typeface="Verdana" panose="020B0604030504040204" pitchFamily="34" charset="0"/>
                <a:cs typeface="Verdana" panose="020B0604030504040204" pitchFamily="34" charset="0"/>
              </a:rPr>
              <a:t> Direct measurement of field strength</a:t>
            </a: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p>
          <a:p>
            <a:pPr marL="457200" lvl="1" indent="0">
              <a:buFont typeface="Arial" panose="020B0604020202020204" pitchFamily="34" charset="0"/>
              <a:buNone/>
            </a:pPr>
            <a:endPar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buFont typeface="Wingdings" panose="05000000000000000000" pitchFamily="2" charset="2"/>
              <a:buChar char="q"/>
            </a:pP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2600" b="1" dirty="0">
                <a:solidFill>
                  <a:schemeClr val="bg1"/>
                </a:solidFill>
                <a:latin typeface="Verdana" panose="020B0604030504040204" pitchFamily="34" charset="0"/>
                <a:ea typeface="Verdana" panose="020B0604030504040204" pitchFamily="34" charset="0"/>
                <a:cs typeface="Verdana" panose="020B0604030504040204" pitchFamily="34" charset="0"/>
              </a:rPr>
              <a:t>If you change your equipment or add a frequency band, you are required to re-evaluate your station. </a:t>
            </a:r>
          </a:p>
        </p:txBody>
      </p:sp>
      <p:sp>
        <p:nvSpPr>
          <p:cNvPr id="12" name="Footer Placeholder 4">
            <a:extLst>
              <a:ext uri="{FF2B5EF4-FFF2-40B4-BE49-F238E27FC236}">
                <a16:creationId xmlns:a16="http://schemas.microsoft.com/office/drawing/2014/main" id="{7636E149-17A7-4897-B156-158655085E81}"/>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33</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3" name="Footer Placeholder 4">
            <a:extLst>
              <a:ext uri="{FF2B5EF4-FFF2-40B4-BE49-F238E27FC236}">
                <a16:creationId xmlns:a16="http://schemas.microsoft.com/office/drawing/2014/main" id="{C9036607-E9F6-4679-942E-3B3ACB311D1F}"/>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28970101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9.4</a:t>
            </a:r>
            <a:r>
              <a:rPr lang="en-US" altLang="en-US" sz="3200" b="1" dirty="0">
                <a:solidFill>
                  <a:srgbClr val="FFFF00"/>
                </a:solidFill>
                <a:highlight>
                  <a:srgbClr val="00FFFF"/>
                </a:highlight>
                <a:latin typeface="Verdana" panose="020B0604030504040204" pitchFamily="34" charset="0"/>
                <a:ea typeface="Verdana" panose="020B0604030504040204" pitchFamily="34" charset="0"/>
                <a:cs typeface="Verdana" panose="020B0604030504040204" pitchFamily="34" charset="0"/>
              </a:rPr>
              <a:t> </a:t>
            </a:r>
            <a:r>
              <a:rPr 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RF Exposure</a:t>
            </a:r>
            <a:endParaRPr lang="en-US" sz="3200" dirty="0">
              <a:highlight>
                <a:srgbClr val="FFFF00"/>
              </a:highligh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2686" y="1905031"/>
            <a:ext cx="8229600" cy="4784693"/>
          </a:xfrm>
          <a:gradFill>
            <a:gsLst>
              <a:gs pos="41000">
                <a:schemeClr val="accent3">
                  <a:lumMod val="67000"/>
                </a:schemeClr>
              </a:gs>
              <a:gs pos="100000">
                <a:srgbClr val="00B050"/>
              </a:gs>
            </a:gsLst>
            <a:lin ang="5400000" scaled="0"/>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accent6">
              <a:lumMod val="50000"/>
            </a:schemeClr>
          </a:solidFill>
        </p:spPr>
        <p:txBody>
          <a:bodyPr wrap="square" rtlCol="0">
            <a:spAutoFit/>
          </a:bodyPr>
          <a:lstStyle/>
          <a:p>
            <a:pPr algn="ctr"/>
            <a:r>
              <a:rPr lang="en-US" sz="2800" b="1" dirty="0">
                <a:highlight>
                  <a:srgbClr val="00FF00"/>
                </a:highlight>
                <a:latin typeface="Verdana" panose="020B0604030504040204" pitchFamily="34" charset="0"/>
                <a:ea typeface="Verdana" panose="020B0604030504040204" pitchFamily="34" charset="0"/>
                <a:cs typeface="Verdana" panose="020B0604030504040204" pitchFamily="34" charset="0"/>
              </a:rPr>
              <a:t>Maximum Permissible Exposure</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p:cNvPicPr>
            <a:picLocks noChangeAspect="1"/>
          </p:cNvPicPr>
          <p:nvPr/>
        </p:nvPicPr>
        <p:blipFill>
          <a:blip r:embed="rId2"/>
          <a:stretch>
            <a:fillRect/>
          </a:stretch>
        </p:blipFill>
        <p:spPr>
          <a:xfrm>
            <a:off x="1186244" y="2631765"/>
            <a:ext cx="2122256" cy="3671200"/>
          </a:xfrm>
          <a:prstGeom prst="rect">
            <a:avLst/>
          </a:prstGeom>
        </p:spPr>
      </p:pic>
      <p:sp>
        <p:nvSpPr>
          <p:cNvPr id="6" name="TextBox 5"/>
          <p:cNvSpPr txBox="1"/>
          <p:nvPr/>
        </p:nvSpPr>
        <p:spPr>
          <a:xfrm>
            <a:off x="570653" y="2001372"/>
            <a:ext cx="3589221" cy="646331"/>
          </a:xfrm>
          <a:prstGeom prst="rect">
            <a:avLst/>
          </a:prstGeom>
          <a:solidFill>
            <a:schemeClr val="accent3">
              <a:lumMod val="40000"/>
              <a:lumOff val="60000"/>
            </a:schemeClr>
          </a:solidFill>
        </p:spPr>
        <p:txBody>
          <a:bodyPr wrap="square" rtlCol="0">
            <a:spAutoFit/>
          </a:bodyPr>
          <a:lstStyle/>
          <a:p>
            <a:pPr algn="ctr"/>
            <a:r>
              <a:rPr lang="en-US" b="1" dirty="0">
                <a:latin typeface="Verdana" panose="020B0604030504040204" pitchFamily="34" charset="0"/>
                <a:ea typeface="Verdana" panose="020B0604030504040204" pitchFamily="34" charset="0"/>
                <a:cs typeface="Verdana" panose="020B0604030504040204" pitchFamily="34" charset="0"/>
              </a:rPr>
              <a:t>Power Thresholds for RF Exposure Evaluation</a:t>
            </a:r>
          </a:p>
        </p:txBody>
      </p:sp>
      <p:sp>
        <p:nvSpPr>
          <p:cNvPr id="11" name="TextBox 10"/>
          <p:cNvSpPr txBox="1"/>
          <p:nvPr/>
        </p:nvSpPr>
        <p:spPr>
          <a:xfrm>
            <a:off x="1186244" y="6315105"/>
            <a:ext cx="2122256" cy="338554"/>
          </a:xfrm>
          <a:prstGeom prst="rect">
            <a:avLst/>
          </a:prstGeom>
          <a:solidFill>
            <a:schemeClr val="accent5">
              <a:lumMod val="20000"/>
              <a:lumOff val="80000"/>
            </a:schemeClr>
          </a:solidFill>
          <a:ln w="19050">
            <a:solidFill>
              <a:srgbClr val="0070C0"/>
            </a:solidFill>
          </a:ln>
        </p:spPr>
        <p:txBody>
          <a:bodyPr wrap="square" rtlCol="0">
            <a:spAutoFit/>
          </a:bodyPr>
          <a:lstStyle/>
          <a:p>
            <a:pPr algn="ctr"/>
            <a:r>
              <a:rPr lang="en-US" sz="1600" b="1" dirty="0">
                <a:latin typeface="Verdana" panose="020B0604030504040204" pitchFamily="34" charset="0"/>
                <a:ea typeface="Verdana" panose="020B0604030504040204" pitchFamily="34" charset="0"/>
                <a:cs typeface="Verdana" panose="020B0604030504040204" pitchFamily="34" charset="0"/>
              </a:rPr>
              <a:t>Table 9.4</a:t>
            </a:r>
          </a:p>
        </p:txBody>
      </p:sp>
      <p:sp>
        <p:nvSpPr>
          <p:cNvPr id="12" name="Content Placeholder 2"/>
          <p:cNvSpPr txBox="1">
            <a:spLocks/>
          </p:cNvSpPr>
          <p:nvPr/>
        </p:nvSpPr>
        <p:spPr>
          <a:xfrm>
            <a:off x="4188903" y="2145949"/>
            <a:ext cx="4206240" cy="37338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3" indent="0" algn="ctr">
              <a:buFont typeface="Arial" panose="020B0604020202020204" pitchFamily="34" charset="0"/>
              <a:buNone/>
            </a:pPr>
            <a:r>
              <a:rPr lang="en-US" sz="1800" b="1" dirty="0">
                <a:solidFill>
                  <a:schemeClr val="bg1"/>
                </a:solidFill>
                <a:highlight>
                  <a:srgbClr val="0000FF"/>
                </a:highlight>
                <a:latin typeface="Verdana" panose="020B0604030504040204" pitchFamily="34" charset="0"/>
                <a:ea typeface="Verdana" panose="020B0604030504040204" pitchFamily="34" charset="0"/>
                <a:cs typeface="Verdana" panose="020B0604030504040204" pitchFamily="34" charset="0"/>
              </a:rPr>
              <a:t>THE GOOD NEWS</a:t>
            </a:r>
          </a:p>
          <a:p>
            <a:pPr marL="342900" lvl="3" indent="-342900">
              <a:buFont typeface="Wingdings" panose="05000000000000000000" pitchFamily="2" charset="2"/>
              <a:buChar char="v"/>
            </a:pPr>
            <a:r>
              <a:rPr lang="en-US" b="1" dirty="0">
                <a:highlight>
                  <a:srgbClr val="FFFF00"/>
                </a:highlight>
                <a:latin typeface="Verdana" panose="020B0604030504040204" pitchFamily="34" charset="0"/>
                <a:ea typeface="Verdana" panose="020B0604030504040204" pitchFamily="34" charset="0"/>
                <a:cs typeface="Verdana" panose="020B0604030504040204" pitchFamily="34" charset="0"/>
              </a:rPr>
              <a:t>The FCC has exempted certain power levels from the evaluation requirement, because the danger is minimal.  </a:t>
            </a:r>
          </a:p>
          <a:p>
            <a:pPr marL="342900" lvl="3" indent="-342900">
              <a:buFont typeface="Wingdings" panose="05000000000000000000" pitchFamily="2" charset="2"/>
              <a:buChar char="v"/>
            </a:pPr>
            <a:endParaRPr lang="en-US" b="1" dirty="0">
              <a:highlight>
                <a:srgbClr val="FFFF00"/>
              </a:highlight>
              <a:latin typeface="Verdana" panose="020B0604030504040204" pitchFamily="34" charset="0"/>
              <a:ea typeface="Verdana" panose="020B0604030504040204" pitchFamily="34" charset="0"/>
              <a:cs typeface="Verdana" panose="020B0604030504040204" pitchFamily="34" charset="0"/>
            </a:endParaRPr>
          </a:p>
          <a:p>
            <a:pPr marL="342900" lvl="3" indent="-342900">
              <a:buFont typeface="Wingdings" panose="05000000000000000000" pitchFamily="2" charset="2"/>
              <a:buChar char="v"/>
            </a:pPr>
            <a:r>
              <a:rPr lang="en-US" b="1" dirty="0">
                <a:highlight>
                  <a:srgbClr val="FFFF00"/>
                </a:highlight>
                <a:latin typeface="Verdana" panose="020B0604030504040204" pitchFamily="34" charset="0"/>
                <a:ea typeface="Verdana" panose="020B0604030504040204" pitchFamily="34" charset="0"/>
                <a:cs typeface="Verdana" panose="020B0604030504040204" pitchFamily="34" charset="0"/>
              </a:rPr>
              <a:t>For instance you can transmit up to 50 watts on VHF (6m, 2m, 1.25m) without having to do an evaluation.</a:t>
            </a:r>
          </a:p>
        </p:txBody>
      </p:sp>
      <p:sp>
        <p:nvSpPr>
          <p:cNvPr id="15" name="Footer Placeholder 4">
            <a:extLst>
              <a:ext uri="{FF2B5EF4-FFF2-40B4-BE49-F238E27FC236}">
                <a16:creationId xmlns:a16="http://schemas.microsoft.com/office/drawing/2014/main" id="{D80DFB4E-B3EF-4545-AF46-B6F564407CBD}"/>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34</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6" name="Footer Placeholder 4">
            <a:extLst>
              <a:ext uri="{FF2B5EF4-FFF2-40B4-BE49-F238E27FC236}">
                <a16:creationId xmlns:a16="http://schemas.microsoft.com/office/drawing/2014/main" id="{A26A062C-1277-40CF-9DAF-BA95593FBCB0}"/>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11556650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9.4</a:t>
            </a:r>
            <a:r>
              <a:rPr lang="en-US" altLang="en-US" sz="3200" b="1" dirty="0">
                <a:solidFill>
                  <a:srgbClr val="FFFF00"/>
                </a:solidFill>
                <a:highlight>
                  <a:srgbClr val="00FFFF"/>
                </a:highlight>
                <a:latin typeface="Verdana" panose="020B0604030504040204" pitchFamily="34" charset="0"/>
                <a:ea typeface="Verdana" panose="020B0604030504040204" pitchFamily="34" charset="0"/>
                <a:cs typeface="Verdana" panose="020B0604030504040204" pitchFamily="34" charset="0"/>
              </a:rPr>
              <a:t> </a:t>
            </a:r>
            <a:r>
              <a:rPr 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RF Exposure</a:t>
            </a:r>
            <a:endParaRPr lang="en-US" sz="3200" dirty="0">
              <a:highlight>
                <a:srgbClr val="FFFF00"/>
              </a:highligh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917699"/>
            <a:ext cx="8215086" cy="4772025"/>
          </a:xfrm>
          <a:gradFill>
            <a:gsLst>
              <a:gs pos="41000">
                <a:schemeClr val="accent3">
                  <a:lumMod val="67000"/>
                </a:schemeClr>
              </a:gs>
              <a:gs pos="100000">
                <a:srgbClr val="00B050"/>
              </a:gs>
            </a:gsLst>
            <a:lin ang="5400000" scaled="0"/>
          </a:gradFill>
        </p:spPr>
        <p:txBody>
          <a:bodyPr/>
          <a:lstStyle/>
          <a:p>
            <a:pPr>
              <a:buFontTx/>
              <a:buNone/>
              <a:defRPr/>
            </a:pPr>
            <a:endParaRPr lang="en-US"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accent6">
              <a:lumMod val="50000"/>
            </a:schemeClr>
          </a:solidFill>
        </p:spPr>
        <p:txBody>
          <a:bodyPr wrap="square" rtlCol="0">
            <a:spAutoFit/>
          </a:bodyPr>
          <a:lstStyle/>
          <a:p>
            <a:pPr algn="ctr"/>
            <a:r>
              <a:rPr lang="en-US" sz="2800" b="1" dirty="0">
                <a:highlight>
                  <a:srgbClr val="00FF00"/>
                </a:highlight>
                <a:latin typeface="Verdana" panose="020B0604030504040204" pitchFamily="34" charset="0"/>
                <a:ea typeface="Verdana" panose="020B0604030504040204" pitchFamily="34" charset="0"/>
                <a:cs typeface="Verdana" panose="020B0604030504040204" pitchFamily="34" charset="0"/>
              </a:rPr>
              <a:t>Maximum Permissible Exposure</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3" name="Content Placeholder 2"/>
          <p:cNvSpPr txBox="1">
            <a:spLocks/>
          </p:cNvSpPr>
          <p:nvPr/>
        </p:nvSpPr>
        <p:spPr>
          <a:xfrm>
            <a:off x="442686" y="2415551"/>
            <a:ext cx="8229600" cy="4495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Hams are allowed to transmit a great deal more power than these exemptions.  If the exempt power levels are exceeded, you MUST evaluate for MPE.</a:t>
            </a:r>
          </a:p>
          <a:p>
            <a:pPr marL="0" indent="0">
              <a:buFont typeface="Arial" panose="020B0604020202020204" pitchFamily="34" charset="0"/>
              <a:buNone/>
            </a:pPr>
            <a:endPar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buFont typeface="Wingdings" panose="05000000000000000000" pitchFamily="2" charset="2"/>
              <a:buChar char="q"/>
            </a:pP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Remember that </a:t>
            </a:r>
            <a:r>
              <a:rPr lang="en-US" sz="2400" b="1" u="sng" dirty="0">
                <a:solidFill>
                  <a:schemeClr val="bg1"/>
                </a:solidFill>
                <a:latin typeface="Verdana" panose="020B0604030504040204" pitchFamily="34" charset="0"/>
                <a:ea typeface="Verdana" panose="020B0604030504040204" pitchFamily="34" charset="0"/>
                <a:cs typeface="Verdana" panose="020B0604030504040204" pitchFamily="34" charset="0"/>
              </a:rPr>
              <a:t>three factors </a:t>
            </a: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are needed for an RF exposure evaluation………..</a:t>
            </a:r>
          </a:p>
          <a:p>
            <a:pPr marL="914400" lvl="1" indent="-457200">
              <a:buFont typeface="+mj-lt"/>
              <a:buAutoNum type="arabicPeriod"/>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Frequency and power level </a:t>
            </a:r>
          </a:p>
          <a:p>
            <a:pPr marL="914400" lvl="1" indent="-457200">
              <a:buFont typeface="+mj-lt"/>
              <a:buAutoNum type="arabicPeriod"/>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Distance from the antenna</a:t>
            </a:r>
          </a:p>
          <a:p>
            <a:pPr marL="914400" lvl="1" indent="-457200">
              <a:buFont typeface="+mj-lt"/>
              <a:buAutoNum type="arabicPeriod"/>
            </a:pPr>
            <a:r>
              <a:rPr lang="en-US" sz="2200" b="1" dirty="0">
                <a:solidFill>
                  <a:schemeClr val="bg1"/>
                </a:solidFill>
                <a:latin typeface="Verdana" panose="020B0604030504040204" pitchFamily="34" charset="0"/>
                <a:ea typeface="Verdana" panose="020B0604030504040204" pitchFamily="34" charset="0"/>
                <a:cs typeface="Verdana" panose="020B0604030504040204" pitchFamily="34" charset="0"/>
              </a:rPr>
              <a:t>Radiation pattern of the antenna</a:t>
            </a:r>
          </a:p>
        </p:txBody>
      </p:sp>
      <p:sp>
        <p:nvSpPr>
          <p:cNvPr id="10" name="Footer Placeholder 4">
            <a:extLst>
              <a:ext uri="{FF2B5EF4-FFF2-40B4-BE49-F238E27FC236}">
                <a16:creationId xmlns:a16="http://schemas.microsoft.com/office/drawing/2014/main" id="{29DD555B-DEB7-4AEC-9F66-CC5EE663E8D1}"/>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35</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Footer Placeholder 4">
            <a:extLst>
              <a:ext uri="{FF2B5EF4-FFF2-40B4-BE49-F238E27FC236}">
                <a16:creationId xmlns:a16="http://schemas.microsoft.com/office/drawing/2014/main" id="{CFA29C1D-338C-4058-A636-B02760E797BB}"/>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26507192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9.4</a:t>
            </a:r>
            <a:r>
              <a:rPr lang="en-US" altLang="en-US" sz="3200" b="1" dirty="0">
                <a:solidFill>
                  <a:srgbClr val="FFFF00"/>
                </a:solidFill>
                <a:highlight>
                  <a:srgbClr val="00FFFF"/>
                </a:highlight>
                <a:latin typeface="Verdana" panose="020B0604030504040204" pitchFamily="34" charset="0"/>
                <a:ea typeface="Verdana" panose="020B0604030504040204" pitchFamily="34" charset="0"/>
                <a:cs typeface="Verdana" panose="020B0604030504040204" pitchFamily="34" charset="0"/>
              </a:rPr>
              <a:t> </a:t>
            </a:r>
            <a:r>
              <a:rPr lang="en-US" sz="3200" b="1" dirty="0">
                <a:highlight>
                  <a:srgbClr val="00FFFF"/>
                </a:highlight>
                <a:latin typeface="Verdana" panose="020B0604030504040204" pitchFamily="34" charset="0"/>
                <a:ea typeface="Verdana" panose="020B0604030504040204" pitchFamily="34" charset="0"/>
                <a:cs typeface="Verdana" panose="020B0604030504040204" pitchFamily="34" charset="0"/>
              </a:rPr>
              <a:t>RF Exposure</a:t>
            </a:r>
            <a:endParaRPr lang="en-US" sz="3200" dirty="0">
              <a:highlight>
                <a:srgbClr val="FFFF00"/>
              </a:highligh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917699"/>
            <a:ext cx="8215086" cy="4772025"/>
          </a:xfrm>
          <a:gradFill>
            <a:gsLst>
              <a:gs pos="41000">
                <a:schemeClr val="accent3">
                  <a:lumMod val="67000"/>
                </a:schemeClr>
              </a:gs>
              <a:gs pos="100000">
                <a:srgbClr val="00B050"/>
              </a:gs>
            </a:gsLst>
            <a:lin ang="5400000" scaled="0"/>
          </a:gradFill>
        </p:spPr>
        <p:txBody>
          <a:bodyPr/>
          <a:lstStyle/>
          <a:p>
            <a:pPr>
              <a:buFontTx/>
              <a:buNone/>
              <a:defRPr/>
            </a:pPr>
            <a:endParaRPr lang="en-US"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accent6">
              <a:lumMod val="50000"/>
            </a:schemeClr>
          </a:solidFill>
        </p:spPr>
        <p:txBody>
          <a:bodyPr wrap="square" rtlCol="0">
            <a:spAutoFit/>
          </a:bodyPr>
          <a:lstStyle/>
          <a:p>
            <a:pPr algn="ctr"/>
            <a:r>
              <a:rPr lang="en-US" sz="2800" b="1" dirty="0">
                <a:highlight>
                  <a:srgbClr val="00FF00"/>
                </a:highlight>
                <a:latin typeface="Verdana" panose="020B0604030504040204" pitchFamily="34" charset="0"/>
                <a:ea typeface="Verdana" panose="020B0604030504040204" pitchFamily="34" charset="0"/>
                <a:cs typeface="Verdana" panose="020B0604030504040204" pitchFamily="34" charset="0"/>
              </a:rPr>
              <a:t>Maximum Permissible Exposure</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p:cNvPicPr>
            <a:picLocks noChangeAspect="1"/>
          </p:cNvPicPr>
          <p:nvPr/>
        </p:nvPicPr>
        <p:blipFill>
          <a:blip r:embed="rId2"/>
          <a:stretch>
            <a:fillRect/>
          </a:stretch>
        </p:blipFill>
        <p:spPr>
          <a:xfrm>
            <a:off x="609600" y="2209800"/>
            <a:ext cx="4252567" cy="3958237"/>
          </a:xfrm>
          <a:prstGeom prst="rect">
            <a:avLst/>
          </a:prstGeom>
        </p:spPr>
      </p:pic>
      <p:sp>
        <p:nvSpPr>
          <p:cNvPr id="11" name="TextBox 10"/>
          <p:cNvSpPr txBox="1"/>
          <p:nvPr/>
        </p:nvSpPr>
        <p:spPr>
          <a:xfrm>
            <a:off x="914400" y="6264271"/>
            <a:ext cx="1676400" cy="338554"/>
          </a:xfrm>
          <a:prstGeom prst="rect">
            <a:avLst/>
          </a:prstGeom>
          <a:solidFill>
            <a:schemeClr val="accent5">
              <a:lumMod val="20000"/>
              <a:lumOff val="80000"/>
            </a:schemeClr>
          </a:solidFill>
          <a:ln w="19050">
            <a:solidFill>
              <a:srgbClr val="0070C0"/>
            </a:solidFill>
          </a:ln>
        </p:spPr>
        <p:txBody>
          <a:bodyPr wrap="square" rtlCol="0">
            <a:spAutoFit/>
          </a:bodyPr>
          <a:lstStyle/>
          <a:p>
            <a:pPr algn="ctr"/>
            <a:r>
              <a:rPr lang="en-US" sz="1600" b="1" dirty="0">
                <a:latin typeface="Verdana" panose="020B0604030504040204" pitchFamily="34" charset="0"/>
                <a:ea typeface="Verdana" panose="020B0604030504040204" pitchFamily="34" charset="0"/>
                <a:cs typeface="Verdana" panose="020B0604030504040204" pitchFamily="34" charset="0"/>
              </a:rPr>
              <a:t>Figure 9.6</a:t>
            </a:r>
          </a:p>
        </p:txBody>
      </p:sp>
      <p:sp>
        <p:nvSpPr>
          <p:cNvPr id="12" name="Content Placeholder 2"/>
          <p:cNvSpPr txBox="1">
            <a:spLocks/>
          </p:cNvSpPr>
          <p:nvPr/>
        </p:nvSpPr>
        <p:spPr>
          <a:xfrm>
            <a:off x="5502582" y="5457095"/>
            <a:ext cx="2995386" cy="986437"/>
          </a:xfrm>
          <a:prstGeom prst="rect">
            <a:avLst/>
          </a:prstGeom>
          <a:solidFill>
            <a:schemeClr val="bg1"/>
          </a:solidFill>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700" b="1" dirty="0">
                <a:latin typeface="Verdana" panose="020B0604030504040204" pitchFamily="34" charset="0"/>
                <a:ea typeface="Verdana" panose="020B0604030504040204" pitchFamily="34" charset="0"/>
                <a:cs typeface="Verdana" panose="020B0604030504040204" pitchFamily="34" charset="0"/>
              </a:rPr>
              <a:t>Be careful of placing antennas too near your property line and move them if necessary. </a:t>
            </a:r>
            <a:endParaRPr lang="en-US" sz="1700" dirty="0"/>
          </a:p>
        </p:txBody>
      </p:sp>
      <p:sp>
        <p:nvSpPr>
          <p:cNvPr id="15" name="Rectangle 14"/>
          <p:cNvSpPr/>
          <p:nvPr/>
        </p:nvSpPr>
        <p:spPr>
          <a:xfrm>
            <a:off x="5898065" y="3919907"/>
            <a:ext cx="2697295" cy="1323439"/>
          </a:xfrm>
          <a:prstGeom prst="rect">
            <a:avLst/>
          </a:prstGeom>
          <a:solidFill>
            <a:schemeClr val="bg1"/>
          </a:solidFill>
        </p:spPr>
        <p:txBody>
          <a:bodyPr wrap="square">
            <a:spAutoFit/>
          </a:bodyPr>
          <a:lstStyle/>
          <a:p>
            <a:r>
              <a:rPr lang="en-US" sz="2000" b="1" dirty="0">
                <a:latin typeface="Verdana" panose="020B0604030504040204" pitchFamily="34" charset="0"/>
                <a:ea typeface="Verdana" panose="020B0604030504040204" pitchFamily="34" charset="0"/>
                <a:cs typeface="Verdana" panose="020B0604030504040204" pitchFamily="34" charset="0"/>
              </a:rPr>
              <a:t>All these methods work to reduce RF exposure</a:t>
            </a:r>
            <a:r>
              <a:rPr lang="en-US" b="1" dirty="0">
                <a:latin typeface="Verdana" panose="020B0604030504040204" pitchFamily="34" charset="0"/>
                <a:ea typeface="Verdana" panose="020B0604030504040204" pitchFamily="34" charset="0"/>
                <a:cs typeface="Verdana" panose="020B0604030504040204" pitchFamily="34" charset="0"/>
              </a:rPr>
              <a:t>.</a:t>
            </a:r>
          </a:p>
        </p:txBody>
      </p:sp>
      <p:sp>
        <p:nvSpPr>
          <p:cNvPr id="8" name="Right Brace 7"/>
          <p:cNvSpPr/>
          <p:nvPr/>
        </p:nvSpPr>
        <p:spPr>
          <a:xfrm>
            <a:off x="4862167" y="2226954"/>
            <a:ext cx="952441" cy="3941084"/>
          </a:xfrm>
          <a:prstGeom prst="rightBrace">
            <a:avLst/>
          </a:prstGeom>
          <a:ln w="53975">
            <a:solidFill>
              <a:srgbClr val="FFFF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 name="Rectangle 15"/>
          <p:cNvSpPr/>
          <p:nvPr/>
        </p:nvSpPr>
        <p:spPr>
          <a:xfrm>
            <a:off x="5385502" y="2011835"/>
            <a:ext cx="3229546" cy="400110"/>
          </a:xfrm>
          <a:prstGeom prst="rect">
            <a:avLst/>
          </a:prstGeom>
        </p:spPr>
        <p:txBody>
          <a:bodyPr wrap="square">
            <a:spAutoFit/>
          </a:bodyPr>
          <a:lstStyle/>
          <a:p>
            <a:r>
              <a:rPr lang="en-US" sz="2000" b="1" dirty="0">
                <a:solidFill>
                  <a:schemeClr val="bg1"/>
                </a:solidFill>
                <a:latin typeface="Verdana" panose="020B0604030504040204" pitchFamily="34" charset="0"/>
                <a:ea typeface="Verdana" panose="020B0604030504040204" pitchFamily="34" charset="0"/>
                <a:cs typeface="Verdana" panose="020B0604030504040204" pitchFamily="34" charset="0"/>
              </a:rPr>
              <a:t>Limiting RF Exposure</a:t>
            </a:r>
            <a:endParaRPr lang="en-US"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Footer Placeholder 4">
            <a:extLst>
              <a:ext uri="{FF2B5EF4-FFF2-40B4-BE49-F238E27FC236}">
                <a16:creationId xmlns:a16="http://schemas.microsoft.com/office/drawing/2014/main" id="{2CE9FADE-B2D6-48BA-9E0D-81F4FA79B16E}"/>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36</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8" name="Footer Placeholder 4">
            <a:extLst>
              <a:ext uri="{FF2B5EF4-FFF2-40B4-BE49-F238E27FC236}">
                <a16:creationId xmlns:a16="http://schemas.microsoft.com/office/drawing/2014/main" id="{103F9A6D-7BA4-4875-BE28-1366D5174B9D}"/>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8668659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9.5</a:t>
            </a: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 </a:t>
            </a: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Mechanical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2686" y="1953558"/>
            <a:ext cx="8215086" cy="4772025"/>
          </a:xfrm>
          <a:noFill/>
        </p:spPr>
        <p:txBody>
          <a:bodyPr/>
          <a:lstStyle/>
          <a:p>
            <a:pPr>
              <a:buFontTx/>
              <a:buNone/>
              <a:defRPr/>
            </a:pPr>
            <a:endParaRPr lang="en-US" b="1" dirty="0">
              <a:blipFill>
                <a:blip r:embed="rId2"/>
                <a:stretch>
                  <a:fillRect/>
                </a:stretch>
              </a:blip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blipFill>
                <a:blip r:embed="rId2"/>
                <a:stretch>
                  <a:fillRect/>
                </a:stretch>
              </a:blip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bg1">
              <a:lumMod val="75000"/>
            </a:schemeClr>
          </a:solidFill>
        </p:spPr>
        <p:txBody>
          <a:bodyPr wrap="square" rtlCol="0">
            <a:spAutoFit/>
          </a:bodyPr>
          <a:lstStyle/>
          <a:p>
            <a:pPr algn="ctr"/>
            <a:r>
              <a:rPr lang="en-US" sz="2800" b="1" dirty="0">
                <a:latin typeface="Verdana" panose="020B0604030504040204" pitchFamily="34" charset="0"/>
                <a:ea typeface="Verdana" panose="020B0604030504040204" pitchFamily="34" charset="0"/>
                <a:cs typeface="Verdana" panose="020B0604030504040204" pitchFamily="34" charset="0"/>
              </a:rPr>
              <a:t>Mobile Installations</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pic>
        <p:nvPicPr>
          <p:cNvPr id="17" name="Picture 2" descr="C:\Users\LARRY_~1\AppData\Local\Temp\SNAGHTML16f9fff.PNG"/>
          <p:cNvPicPr>
            <a:picLocks noChangeAspect="1" noChangeArrowheads="1"/>
          </p:cNvPicPr>
          <p:nvPr/>
        </p:nvPicPr>
        <p:blipFill>
          <a:blip r:embed="rId3">
            <a:extLst>
              <a:ext uri="{BEBA8EAE-BF5A-486C-A8C5-ECC9F3942E4B}">
                <a14:imgProps xmlns:a14="http://schemas.microsoft.com/office/drawing/2010/main">
                  <a14:imgLayer r:embed="rId4">
                    <a14:imgEffect>
                      <a14:artisticPhotocopy trans="0" detail="10"/>
                    </a14:imgEffect>
                    <a14:imgEffect>
                      <a14:saturation sat="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471714" y="1953558"/>
            <a:ext cx="7681686" cy="4603011"/>
          </a:xfrm>
          <a:prstGeom prst="rect">
            <a:avLst/>
          </a:prstGeom>
          <a:noFill/>
          <a:extLst>
            <a:ext uri="{909E8E84-426E-40DD-AFC4-6F175D3DCCD1}">
              <a14:hiddenFill xmlns:a14="http://schemas.microsoft.com/office/drawing/2010/main">
                <a:solidFill>
                  <a:srgbClr val="FFFFFF"/>
                </a:solidFill>
              </a14:hiddenFill>
            </a:ext>
          </a:extLst>
        </p:spPr>
      </p:pic>
      <p:sp>
        <p:nvSpPr>
          <p:cNvPr id="18" name="Content Placeholder 2"/>
          <p:cNvSpPr txBox="1">
            <a:spLocks/>
          </p:cNvSpPr>
          <p:nvPr/>
        </p:nvSpPr>
        <p:spPr>
          <a:xfrm>
            <a:off x="457200" y="1955801"/>
            <a:ext cx="8200572" cy="4597400"/>
          </a:xfrm>
          <a:prstGeom prst="rect">
            <a:avLst/>
          </a:prstGeom>
          <a:solidFill>
            <a:schemeClr val="bg1">
              <a:lumMod val="85000"/>
              <a:alpha val="70000"/>
            </a:schemeClr>
          </a:solidFill>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Wingdings" panose="05000000000000000000" pitchFamily="2" charset="2"/>
              <a:buChar char="Ø"/>
            </a:pPr>
            <a:endParaRPr lang="en-US" sz="2400" b="1" dirty="0">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Ø"/>
            </a:pPr>
            <a:r>
              <a:rPr lang="en-US" sz="2400" b="1" dirty="0">
                <a:highlight>
                  <a:srgbClr val="00FFFF"/>
                </a:highlight>
                <a:latin typeface="Verdana" panose="020B0604030504040204" pitchFamily="34" charset="0"/>
                <a:ea typeface="Verdana" panose="020B0604030504040204" pitchFamily="34" charset="0"/>
                <a:cs typeface="Verdana" panose="020B0604030504040204" pitchFamily="34" charset="0"/>
              </a:rPr>
              <a:t>Secure radio equipment so that it won’t fly about the passenger compartment in an accident.</a:t>
            </a:r>
          </a:p>
          <a:p>
            <a:pPr lvl="1"/>
            <a:endParaRPr lang="en-US" sz="2400" b="1" dirty="0">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Ø"/>
            </a:pPr>
            <a:r>
              <a:rPr lang="en-US" sz="2400" b="1" dirty="0">
                <a:highlight>
                  <a:srgbClr val="00FFFF"/>
                </a:highlight>
                <a:latin typeface="Verdana" panose="020B0604030504040204" pitchFamily="34" charset="0"/>
                <a:ea typeface="Verdana" panose="020B0604030504040204" pitchFamily="34" charset="0"/>
                <a:cs typeface="Verdana" panose="020B0604030504040204" pitchFamily="34" charset="0"/>
              </a:rPr>
              <a:t>Do not obstruct your vision or allow it to distract from driving.</a:t>
            </a:r>
          </a:p>
          <a:p>
            <a:pPr lvl="1"/>
            <a:endParaRPr lang="en-US" sz="2400" b="1" dirty="0">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Ø"/>
            </a:pPr>
            <a:r>
              <a:rPr lang="en-US" sz="2400" b="1" dirty="0">
                <a:highlight>
                  <a:srgbClr val="00FFFF"/>
                </a:highlight>
                <a:latin typeface="Verdana" panose="020B0604030504040204" pitchFamily="34" charset="0"/>
                <a:ea typeface="Verdana" panose="020B0604030504040204" pitchFamily="34" charset="0"/>
                <a:cs typeface="Verdana" panose="020B0604030504040204" pitchFamily="34" charset="0"/>
              </a:rPr>
              <a:t>Don’t operate in heavy traffic.</a:t>
            </a:r>
          </a:p>
          <a:p>
            <a:pPr lvl="1">
              <a:buFont typeface="Wingdings" panose="05000000000000000000" pitchFamily="2" charset="2"/>
              <a:buChar char="Ø"/>
            </a:pPr>
            <a:endParaRPr lang="en-US" sz="2400" b="1" dirty="0">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Ø"/>
            </a:pPr>
            <a:r>
              <a:rPr lang="en-US" sz="2400" b="1" dirty="0">
                <a:highlight>
                  <a:srgbClr val="00FFFF"/>
                </a:highlight>
                <a:latin typeface="Verdana" panose="020B0604030504040204" pitchFamily="34" charset="0"/>
                <a:ea typeface="Verdana" panose="020B0604030504040204" pitchFamily="34" charset="0"/>
                <a:cs typeface="Verdana" panose="020B0604030504040204" pitchFamily="34" charset="0"/>
              </a:rPr>
              <a:t>Pull over to make complicated adjustments to the radio. </a:t>
            </a:r>
          </a:p>
        </p:txBody>
      </p:sp>
      <p:sp>
        <p:nvSpPr>
          <p:cNvPr id="11" name="Footer Placeholder 4">
            <a:extLst>
              <a:ext uri="{FF2B5EF4-FFF2-40B4-BE49-F238E27FC236}">
                <a16:creationId xmlns:a16="http://schemas.microsoft.com/office/drawing/2014/main" id="{20E6735B-C361-4EF1-AC53-207B98F2D91F}"/>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37</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Footer Placeholder 4">
            <a:extLst>
              <a:ext uri="{FF2B5EF4-FFF2-40B4-BE49-F238E27FC236}">
                <a16:creationId xmlns:a16="http://schemas.microsoft.com/office/drawing/2014/main" id="{5C0B9F8D-6AEC-4FC7-967C-FF2B2F26051F}"/>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2177512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80786" y="1990194"/>
            <a:ext cx="8258628" cy="4687809"/>
          </a:xfrm>
          <a:prstGeom prst="rect">
            <a:avLst/>
          </a:prstGeom>
          <a:solidFill>
            <a:schemeClr val="accent5">
              <a:lumMod val="20000"/>
              <a:lumOff val="80000"/>
            </a:schemeClr>
          </a:solidFill>
        </p:spPr>
        <p:txBody>
          <a:bodyPr wrap="square" rtlCol="0">
            <a:spAutoFit/>
          </a:bodyPr>
          <a:lstStyle/>
          <a:p>
            <a:endParaRPr lang="en-US" dirty="0"/>
          </a:p>
        </p:txBody>
      </p:sp>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9.5</a:t>
            </a: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 </a:t>
            </a: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Mechanical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2686" y="1953558"/>
            <a:ext cx="8215086" cy="4772025"/>
          </a:xfrm>
          <a:noFill/>
        </p:spPr>
        <p:txBody>
          <a:bodyPr/>
          <a:lstStyle/>
          <a:p>
            <a:pPr>
              <a:buFontTx/>
              <a:buNone/>
              <a:defRPr/>
            </a:pPr>
            <a:endParaRPr lang="en-US" b="1" dirty="0">
              <a:blipFill>
                <a:blip r:embed="rId2"/>
                <a:stretch>
                  <a:fillRect/>
                </a:stretch>
              </a:blip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blipFill>
                <a:blip r:embed="rId2"/>
                <a:stretch>
                  <a:fillRect/>
                </a:stretch>
              </a:blip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bg1">
              <a:lumMod val="75000"/>
            </a:schemeClr>
          </a:solidFill>
        </p:spPr>
        <p:txBody>
          <a:bodyPr wrap="square" rtlCol="0">
            <a:spAutoFit/>
          </a:bodyPr>
          <a:lstStyle/>
          <a:p>
            <a:pPr algn="ctr"/>
            <a:r>
              <a:rPr lang="en-US" sz="2800" b="1" dirty="0">
                <a:latin typeface="Verdana" panose="020B0604030504040204" pitchFamily="34" charset="0"/>
                <a:ea typeface="Verdana" panose="020B0604030504040204" pitchFamily="34" charset="0"/>
                <a:cs typeface="Verdana" panose="020B0604030504040204" pitchFamily="34" charset="0"/>
              </a:rPr>
              <a:t>Mobile Installations</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p:cNvPicPr>
            <a:picLocks noChangeAspect="1"/>
          </p:cNvPicPr>
          <p:nvPr/>
        </p:nvPicPr>
        <p:blipFill>
          <a:blip r:embed="rId3"/>
          <a:stretch>
            <a:fillRect/>
          </a:stretch>
        </p:blipFill>
        <p:spPr>
          <a:xfrm>
            <a:off x="609600" y="2702023"/>
            <a:ext cx="3753467" cy="2760578"/>
          </a:xfrm>
          <a:prstGeom prst="rect">
            <a:avLst/>
          </a:prstGeom>
        </p:spPr>
      </p:pic>
      <p:pic>
        <p:nvPicPr>
          <p:cNvPr id="10" name="Content Placeholder 3"/>
          <p:cNvPicPr>
            <a:picLocks noChangeAspect="1"/>
          </p:cNvPicPr>
          <p:nvPr/>
        </p:nvPicPr>
        <p:blipFill>
          <a:blip r:embed="rId4">
            <a:extLst>
              <a:ext uri="{BEBA8EAE-BF5A-486C-A8C5-ECC9F3942E4B}">
                <a14:imgProps xmlns:a14="http://schemas.microsoft.com/office/drawing/2010/main">
                  <a14:imgLayer r:embed="rId5">
                    <a14:imgEffect>
                      <a14:saturation sat="66000"/>
                    </a14:imgEffect>
                  </a14:imgLayer>
                </a14:imgProps>
              </a:ext>
            </a:extLst>
          </a:blip>
          <a:stretch>
            <a:fillRect/>
          </a:stretch>
        </p:blipFill>
        <p:spPr>
          <a:xfrm>
            <a:off x="4694682" y="4005128"/>
            <a:ext cx="3390755" cy="2596749"/>
          </a:xfrm>
          <a:prstGeom prst="rect">
            <a:avLst/>
          </a:prstGeom>
        </p:spPr>
      </p:pic>
      <p:sp>
        <p:nvSpPr>
          <p:cNvPr id="5" name="TextBox 4"/>
          <p:cNvSpPr txBox="1"/>
          <p:nvPr/>
        </p:nvSpPr>
        <p:spPr>
          <a:xfrm>
            <a:off x="566058" y="2188897"/>
            <a:ext cx="2393042" cy="523220"/>
          </a:xfrm>
          <a:prstGeom prst="rect">
            <a:avLst/>
          </a:prstGeom>
          <a:noFill/>
        </p:spPr>
        <p:txBody>
          <a:bodyPr wrap="square" rtlCol="0">
            <a:spAutoFit/>
          </a:bodyPr>
          <a:lstStyle/>
          <a:p>
            <a:pPr algn="ctr"/>
            <a:r>
              <a:rPr lang="en-US" sz="2800" b="1" dirty="0">
                <a:latin typeface="Verdana" panose="020B0604030504040204" pitchFamily="34" charset="0"/>
                <a:ea typeface="Verdana" panose="020B0604030504040204" pitchFamily="34" charset="0"/>
                <a:cs typeface="Verdana" panose="020B0604030504040204" pitchFamily="34" charset="0"/>
              </a:rPr>
              <a:t>Like This</a:t>
            </a:r>
          </a:p>
        </p:txBody>
      </p:sp>
      <p:sp>
        <p:nvSpPr>
          <p:cNvPr id="12" name="TextBox 11"/>
          <p:cNvSpPr txBox="1"/>
          <p:nvPr/>
        </p:nvSpPr>
        <p:spPr>
          <a:xfrm>
            <a:off x="4570186" y="3529340"/>
            <a:ext cx="2942917" cy="523220"/>
          </a:xfrm>
          <a:prstGeom prst="rect">
            <a:avLst/>
          </a:prstGeom>
          <a:noFill/>
        </p:spPr>
        <p:txBody>
          <a:bodyPr wrap="square" rtlCol="0">
            <a:spAutoFit/>
          </a:bodyPr>
          <a:lstStyle/>
          <a:p>
            <a:pPr algn="ctr"/>
            <a:r>
              <a:rPr lang="en-US" sz="2800" b="1" dirty="0">
                <a:latin typeface="Verdana" panose="020B0604030504040204" pitchFamily="34" charset="0"/>
                <a:ea typeface="Verdana" panose="020B0604030504040204" pitchFamily="34" charset="0"/>
                <a:cs typeface="Verdana" panose="020B0604030504040204" pitchFamily="34" charset="0"/>
              </a:rPr>
              <a:t>Not Like This!</a:t>
            </a:r>
          </a:p>
        </p:txBody>
      </p:sp>
      <p:sp>
        <p:nvSpPr>
          <p:cNvPr id="15" name="Footer Placeholder 4">
            <a:extLst>
              <a:ext uri="{FF2B5EF4-FFF2-40B4-BE49-F238E27FC236}">
                <a16:creationId xmlns:a16="http://schemas.microsoft.com/office/drawing/2014/main" id="{BA055712-59FB-431E-ADDA-370879563A5E}"/>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smtClean="0">
                <a:latin typeface="Verdana" panose="020B0604030504040204" pitchFamily="34" charset="0"/>
                <a:ea typeface="Verdana" panose="020B0604030504040204" pitchFamily="34" charset="0"/>
                <a:cs typeface="Verdana" panose="020B0604030504040204" pitchFamily="34" charset="0"/>
              </a:rPr>
              <a:pPr/>
              <a:t>38</a:t>
            </a:fld>
            <a:endParaRPr lang="en-US" altLang="en-US" sz="1400" dirty="0">
              <a:latin typeface="Verdana" panose="020B0604030504040204" pitchFamily="34" charset="0"/>
              <a:ea typeface="Verdana" panose="020B0604030504040204" pitchFamily="34" charset="0"/>
              <a:cs typeface="Verdana" panose="020B0604030504040204" pitchFamily="34" charset="0"/>
            </a:endParaRPr>
          </a:p>
        </p:txBody>
      </p:sp>
      <p:sp>
        <p:nvSpPr>
          <p:cNvPr id="16" name="Footer Placeholder 4">
            <a:extLst>
              <a:ext uri="{FF2B5EF4-FFF2-40B4-BE49-F238E27FC236}">
                <a16:creationId xmlns:a16="http://schemas.microsoft.com/office/drawing/2014/main" id="{017825B0-7F4D-4504-B4EA-64432A32297A}"/>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6721224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9.5</a:t>
            </a: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 </a:t>
            </a: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Mechanical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2686" y="1953558"/>
            <a:ext cx="8215086" cy="4772025"/>
          </a:xfrm>
          <a:noFill/>
        </p:spPr>
        <p:txBody>
          <a:bodyPr/>
          <a:lstStyle/>
          <a:p>
            <a:pPr>
              <a:buFontTx/>
              <a:buNone/>
              <a:defRPr/>
            </a:pPr>
            <a:endParaRPr lang="en-US" b="1" dirty="0">
              <a:blipFill>
                <a:blip r:embed="rId2"/>
                <a:stretch>
                  <a:fillRect/>
                </a:stretch>
              </a:blip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blipFill>
                <a:blip r:embed="rId2"/>
                <a:stretch>
                  <a:fillRect/>
                </a:stretch>
              </a:blip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bg1">
              <a:lumMod val="75000"/>
            </a:schemeClr>
          </a:solidFill>
        </p:spPr>
        <p:txBody>
          <a:bodyPr wrap="square" rtlCol="0">
            <a:spAutoFit/>
          </a:bodyPr>
          <a:lstStyle/>
          <a:p>
            <a:pPr algn="ctr"/>
            <a:r>
              <a:rPr lang="en-US" sz="2800" b="1" dirty="0">
                <a:latin typeface="Verdana" panose="020B0604030504040204" pitchFamily="34" charset="0"/>
                <a:ea typeface="Verdana" panose="020B0604030504040204" pitchFamily="34" charset="0"/>
                <a:cs typeface="Verdana" panose="020B0604030504040204" pitchFamily="34" charset="0"/>
              </a:rPr>
              <a:t>Installing Antennas and Supports</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Content Placeholder 2"/>
          <p:cNvSpPr txBox="1">
            <a:spLocks/>
          </p:cNvSpPr>
          <p:nvPr/>
        </p:nvSpPr>
        <p:spPr>
          <a:xfrm>
            <a:off x="444500" y="1978959"/>
            <a:ext cx="8213272" cy="4271684"/>
          </a:xfrm>
          <a:prstGeom prst="rect">
            <a:avLst/>
          </a:prstGeom>
          <a:solidFill>
            <a:schemeClr val="bg2">
              <a:lumMod val="75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Wingdings" panose="05000000000000000000" pitchFamily="2" charset="2"/>
              <a:buChar char="Ø"/>
            </a:pPr>
            <a:endParaRPr lang="en-US" sz="2400" b="1" dirty="0">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Ø"/>
            </a:pPr>
            <a:r>
              <a:rPr lang="en-US" sz="2400" b="1" dirty="0">
                <a:highlight>
                  <a:srgbClr val="00FF00"/>
                </a:highlight>
                <a:latin typeface="Verdana" panose="020B0604030504040204" pitchFamily="34" charset="0"/>
                <a:ea typeface="Verdana" panose="020B0604030504040204" pitchFamily="34" charset="0"/>
                <a:cs typeface="Verdana" panose="020B0604030504040204" pitchFamily="34" charset="0"/>
              </a:rPr>
              <a:t>Stay clear of overhead electrical wires. </a:t>
            </a:r>
          </a:p>
          <a:p>
            <a:pPr lvl="1">
              <a:buFont typeface="Wingdings" panose="05000000000000000000" pitchFamily="2" charset="2"/>
              <a:buChar char="Ø"/>
            </a:pPr>
            <a:endParaRPr lang="en-US" sz="2400" b="1" dirty="0">
              <a:highlight>
                <a:srgbClr val="00FF00"/>
              </a:highlight>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Ø"/>
            </a:pPr>
            <a:r>
              <a:rPr lang="en-US" sz="2400" b="1" dirty="0">
                <a:highlight>
                  <a:srgbClr val="00FF00"/>
                </a:highlight>
                <a:latin typeface="Verdana" panose="020B0604030504040204" pitchFamily="34" charset="0"/>
                <a:ea typeface="Verdana" panose="020B0604030504040204" pitchFamily="34" charset="0"/>
                <a:cs typeface="Verdana" panose="020B0604030504040204" pitchFamily="34" charset="0"/>
              </a:rPr>
              <a:t>The minimum safe distance from an electrical line is the height of the mast plus 10 feet. </a:t>
            </a:r>
          </a:p>
          <a:p>
            <a:pPr lvl="1">
              <a:buFont typeface="Wingdings" panose="05000000000000000000" pitchFamily="2" charset="2"/>
              <a:buChar char="Ø"/>
            </a:pPr>
            <a:endParaRPr lang="en-US" sz="2400" b="1" dirty="0">
              <a:highlight>
                <a:srgbClr val="00FF00"/>
              </a:highlight>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Ø"/>
            </a:pPr>
            <a:r>
              <a:rPr lang="en-US" sz="2400" b="1" dirty="0">
                <a:highlight>
                  <a:srgbClr val="00FF00"/>
                </a:highlight>
                <a:latin typeface="Verdana" panose="020B0604030504040204" pitchFamily="34" charset="0"/>
                <a:ea typeface="Verdana" panose="020B0604030504040204" pitchFamily="34" charset="0"/>
                <a:cs typeface="Verdana" panose="020B0604030504040204" pitchFamily="34" charset="0"/>
              </a:rPr>
              <a:t>NEVER attach an antenna to a utility pole.  It may come in contact with high voltage power lines.</a:t>
            </a:r>
            <a:endParaRPr lang="en-US" sz="2400" dirty="0">
              <a:highlight>
                <a:srgbClr val="00FF00"/>
              </a:highlight>
            </a:endParaRPr>
          </a:p>
        </p:txBody>
      </p:sp>
      <p:sp>
        <p:nvSpPr>
          <p:cNvPr id="10" name="Footer Placeholder 4">
            <a:extLst>
              <a:ext uri="{FF2B5EF4-FFF2-40B4-BE49-F238E27FC236}">
                <a16:creationId xmlns:a16="http://schemas.microsoft.com/office/drawing/2014/main" id="{68AF10CA-A0C5-4B21-A279-6F4D9FE39570}"/>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39</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Footer Placeholder 4">
            <a:extLst>
              <a:ext uri="{FF2B5EF4-FFF2-40B4-BE49-F238E27FC236}">
                <a16:creationId xmlns:a16="http://schemas.microsoft.com/office/drawing/2014/main" id="{87FB3F81-50C2-4F5B-848B-B655E8CC05F5}"/>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1031253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lgn="ct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9.1 Electrical Safety</a:t>
            </a:r>
            <a:endParaRPr lang="en-US" sz="3200" dirty="0">
              <a:solidFill>
                <a:srgbClr val="FFFF0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455738"/>
            <a:ext cx="8229600" cy="5248601"/>
          </a:xfr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dirty="0"/>
          </a:p>
        </p:txBody>
      </p:sp>
      <p:sp>
        <p:nvSpPr>
          <p:cNvPr id="8" name="TextBox 7"/>
          <p:cNvSpPr txBox="1"/>
          <p:nvPr/>
        </p:nvSpPr>
        <p:spPr>
          <a:xfrm>
            <a:off x="457200" y="1451918"/>
            <a:ext cx="8229600" cy="430887"/>
          </a:xfrm>
          <a:prstGeom prst="rect">
            <a:avLst/>
          </a:prstGeom>
          <a:solidFill>
            <a:schemeClr val="bg1">
              <a:lumMod val="85000"/>
            </a:schemeClr>
          </a:solidFill>
        </p:spPr>
        <p:txBody>
          <a:bodyPr wrap="square" rtlCol="0">
            <a:spAutoFit/>
          </a:bodyPr>
          <a:lstStyle/>
          <a:p>
            <a:r>
              <a:rPr lang="en-US" sz="2200" b="1" dirty="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Effects of Electric Current in the Human Body</a:t>
            </a:r>
          </a:p>
        </p:txBody>
      </p:sp>
      <p:pic>
        <p:nvPicPr>
          <p:cNvPr id="5" name="Picture 4"/>
          <p:cNvPicPr>
            <a:picLocks noChangeAspect="1"/>
          </p:cNvPicPr>
          <p:nvPr/>
        </p:nvPicPr>
        <p:blipFill>
          <a:blip r:embed="rId2"/>
          <a:stretch>
            <a:fillRect/>
          </a:stretch>
        </p:blipFill>
        <p:spPr>
          <a:xfrm>
            <a:off x="556990" y="1993871"/>
            <a:ext cx="7611476" cy="4246233"/>
          </a:xfrm>
          <a:prstGeom prst="rect">
            <a:avLst/>
          </a:prstGeom>
          <a:ln w="60325">
            <a:solidFill>
              <a:schemeClr val="accent5">
                <a:lumMod val="50000"/>
              </a:schemeClr>
            </a:solidFill>
          </a:ln>
        </p:spPr>
      </p:pic>
      <p:sp>
        <p:nvSpPr>
          <p:cNvPr id="9" name="TextBox 8"/>
          <p:cNvSpPr txBox="1"/>
          <p:nvPr/>
        </p:nvSpPr>
        <p:spPr>
          <a:xfrm>
            <a:off x="505691" y="6320393"/>
            <a:ext cx="1704109" cy="369332"/>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cs typeface="Verdana" panose="020B0604030504040204" pitchFamily="34" charset="0"/>
              </a:rPr>
              <a:t>Table 9.1</a:t>
            </a:r>
          </a:p>
        </p:txBody>
      </p:sp>
      <p:pic>
        <p:nvPicPr>
          <p:cNvPr id="6" name="Picture 5"/>
          <p:cNvPicPr>
            <a:picLocks noChangeAspect="1"/>
          </p:cNvPicPr>
          <p:nvPr/>
        </p:nvPicPr>
        <p:blipFill>
          <a:blip r:embed="rId3"/>
          <a:stretch>
            <a:fillRect/>
          </a:stretch>
        </p:blipFill>
        <p:spPr>
          <a:xfrm>
            <a:off x="7821117" y="274637"/>
            <a:ext cx="664566" cy="1638945"/>
          </a:xfrm>
          <a:prstGeom prst="rect">
            <a:avLst/>
          </a:prstGeom>
        </p:spPr>
      </p:pic>
      <p:sp>
        <p:nvSpPr>
          <p:cNvPr id="12" name="Footer Placeholder 4">
            <a:extLst>
              <a:ext uri="{FF2B5EF4-FFF2-40B4-BE49-F238E27FC236}">
                <a16:creationId xmlns:a16="http://schemas.microsoft.com/office/drawing/2014/main" id="{3F8DC53F-BC83-4C16-A46E-06D8B7B46061}"/>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4</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3" name="Footer Placeholder 4">
            <a:extLst>
              <a:ext uri="{FF2B5EF4-FFF2-40B4-BE49-F238E27FC236}">
                <a16:creationId xmlns:a16="http://schemas.microsoft.com/office/drawing/2014/main" id="{AB3EE4B4-0EE7-4C97-80FC-E10462519783}"/>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332874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9.5</a:t>
            </a: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 </a:t>
            </a: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Mechanical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2686" y="1953558"/>
            <a:ext cx="8215086" cy="4772025"/>
          </a:xfrm>
          <a:noFill/>
        </p:spPr>
        <p:txBody>
          <a:bodyPr/>
          <a:lstStyle/>
          <a:p>
            <a:pPr>
              <a:buFontTx/>
              <a:buNone/>
              <a:defRPr/>
            </a:pPr>
            <a:endParaRPr lang="en-US" b="1" dirty="0">
              <a:blipFill>
                <a:blip r:embed="rId2"/>
                <a:stretch>
                  <a:fillRect/>
                </a:stretch>
              </a:blip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blipFill>
                <a:blip r:embed="rId2"/>
                <a:stretch>
                  <a:fillRect/>
                </a:stretch>
              </a:blip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bg1">
              <a:lumMod val="75000"/>
            </a:schemeClr>
          </a:solidFill>
        </p:spPr>
        <p:txBody>
          <a:bodyPr wrap="square" rtlCol="0">
            <a:spAutoFit/>
          </a:bodyPr>
          <a:lstStyle/>
          <a:p>
            <a:pPr algn="ctr"/>
            <a:r>
              <a:rPr lang="en-US" sz="2800" b="1" dirty="0">
                <a:latin typeface="Verdana" panose="020B0604030504040204" pitchFamily="34" charset="0"/>
                <a:ea typeface="Verdana" panose="020B0604030504040204" pitchFamily="34" charset="0"/>
                <a:cs typeface="Verdana" panose="020B0604030504040204" pitchFamily="34" charset="0"/>
              </a:rPr>
              <a:t>Installing Antennas and Supports</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Content Placeholder 2"/>
          <p:cNvSpPr txBox="1">
            <a:spLocks/>
          </p:cNvSpPr>
          <p:nvPr/>
        </p:nvSpPr>
        <p:spPr>
          <a:xfrm>
            <a:off x="471714" y="1953558"/>
            <a:ext cx="8186058" cy="4904442"/>
          </a:xfrm>
          <a:prstGeom prst="rect">
            <a:avLst/>
          </a:prstGeom>
          <a:gradFill>
            <a:gsLst>
              <a:gs pos="33000">
                <a:srgbClr val="7030A0">
                  <a:alpha val="78000"/>
                  <a:lumMod val="74000"/>
                  <a:lumOff val="26000"/>
                </a:srgbClr>
              </a:gs>
              <a:gs pos="100000">
                <a:srgbClr val="00B050">
                  <a:alpha val="67000"/>
                </a:srgbClr>
              </a:gs>
            </a:gsLst>
            <a:lin ang="5400000" scaled="0"/>
          </a:gra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endParaRPr lang="en-US" sz="2800" b="1" dirty="0">
              <a:latin typeface="Verdana" panose="020B0604030504040204" pitchFamily="34" charset="0"/>
              <a:ea typeface="Verdana" panose="020B0604030504040204" pitchFamily="34" charset="0"/>
              <a:cs typeface="Verdana" panose="020B0604030504040204" pitchFamily="34" charset="0"/>
            </a:endParaRPr>
          </a:p>
          <a:p>
            <a:pPr marL="457200" lvl="1" indent="0">
              <a:buNone/>
            </a:pPr>
            <a:endParaRPr lang="en-US" sz="2400" dirty="0"/>
          </a:p>
        </p:txBody>
      </p:sp>
      <p:pic>
        <p:nvPicPr>
          <p:cNvPr id="8" name="Content Placeholder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09814" y="2476778"/>
            <a:ext cx="3581400" cy="4107663"/>
          </a:xfrm>
          <a:prstGeom prst="rect">
            <a:avLst/>
          </a:prstGeom>
        </p:spPr>
      </p:pic>
      <p:sp>
        <p:nvSpPr>
          <p:cNvPr id="4" name="TextBox 3"/>
          <p:cNvSpPr txBox="1"/>
          <p:nvPr/>
        </p:nvSpPr>
        <p:spPr>
          <a:xfrm>
            <a:off x="4249057" y="2712268"/>
            <a:ext cx="4302761" cy="4049951"/>
          </a:xfrm>
          <a:prstGeom prst="rect">
            <a:avLst/>
          </a:prstGeom>
          <a:solidFill>
            <a:schemeClr val="bg2">
              <a:lumMod val="90000"/>
            </a:schemeClr>
          </a:solidFill>
        </p:spPr>
        <p:txBody>
          <a:bodyPr wrap="square" rtlCol="0">
            <a:spAutoFit/>
          </a:bodyPr>
          <a:lstStyle/>
          <a:p>
            <a:pPr lvl="1">
              <a:buFont typeface="Wingdings" panose="05000000000000000000" pitchFamily="2" charset="2"/>
              <a:buChar char="Ø"/>
            </a:pPr>
            <a:r>
              <a:rPr lang="en-US" sz="2400" b="1" dirty="0">
                <a:latin typeface="Verdana" panose="020B0604030504040204" pitchFamily="34" charset="0"/>
                <a:ea typeface="Verdana" panose="020B0604030504040204" pitchFamily="34" charset="0"/>
                <a:cs typeface="Verdana" panose="020B0604030504040204" pitchFamily="34" charset="0"/>
              </a:rPr>
              <a:t> Hard hat and gloves should be worn at all times when working on radio towers.</a:t>
            </a:r>
          </a:p>
          <a:p>
            <a:pPr lvl="1">
              <a:buFont typeface="Wingdings" panose="05000000000000000000" pitchFamily="2" charset="2"/>
              <a:buChar char="Ø"/>
            </a:pPr>
            <a:endParaRPr lang="en-US" sz="2400" b="1" dirty="0">
              <a:latin typeface="Verdana" panose="020B0604030504040204" pitchFamily="34" charset="0"/>
              <a:ea typeface="Verdana" panose="020B0604030504040204" pitchFamily="34" charset="0"/>
              <a:cs typeface="Verdana" panose="020B0604030504040204" pitchFamily="34" charset="0"/>
            </a:endParaRPr>
          </a:p>
          <a:p>
            <a:pPr lvl="1">
              <a:buFont typeface="Wingdings" panose="05000000000000000000" pitchFamily="2" charset="2"/>
              <a:buChar char="Ø"/>
            </a:pPr>
            <a:r>
              <a:rPr lang="en-US" sz="2400" b="1" dirty="0">
                <a:latin typeface="Verdana" panose="020B0604030504040204" pitchFamily="34" charset="0"/>
                <a:ea typeface="Verdana" panose="020B0604030504040204" pitchFamily="34" charset="0"/>
                <a:cs typeface="Verdana" panose="020B0604030504040204" pitchFamily="34" charset="0"/>
              </a:rPr>
              <a:t> Use a climbing harness and safety glasses when climbing a tower. </a:t>
            </a:r>
          </a:p>
          <a:p>
            <a:endParaRPr lang="en-US" dirty="0"/>
          </a:p>
        </p:txBody>
      </p:sp>
      <p:sp>
        <p:nvSpPr>
          <p:cNvPr id="5" name="TextBox 4"/>
          <p:cNvSpPr txBox="1"/>
          <p:nvPr/>
        </p:nvSpPr>
        <p:spPr>
          <a:xfrm>
            <a:off x="4537529" y="2133122"/>
            <a:ext cx="2971800" cy="461665"/>
          </a:xfrm>
          <a:prstGeom prst="rect">
            <a:avLst/>
          </a:prstGeom>
          <a:solidFill>
            <a:schemeClr val="bg1">
              <a:lumMod val="85000"/>
            </a:schemeClr>
          </a:solidFill>
        </p:spPr>
        <p:txBody>
          <a:bodyPr wrap="square" rtlCol="0">
            <a:spAutoFit/>
          </a:bodyPr>
          <a:lstStyle/>
          <a:p>
            <a:pPr marL="0" lvl="1" algn="ctr"/>
            <a:r>
              <a:rPr lang="en-US" sz="2400" b="1" dirty="0">
                <a:latin typeface="Verdana" panose="020B0604030504040204" pitchFamily="34" charset="0"/>
                <a:ea typeface="Verdana" panose="020B0604030504040204" pitchFamily="34" charset="0"/>
                <a:cs typeface="Verdana" panose="020B0604030504040204" pitchFamily="34" charset="0"/>
              </a:rPr>
              <a:t>Tower Safety</a:t>
            </a:r>
          </a:p>
        </p:txBody>
      </p:sp>
      <p:sp>
        <p:nvSpPr>
          <p:cNvPr id="13" name="Footer Placeholder 4">
            <a:extLst>
              <a:ext uri="{FF2B5EF4-FFF2-40B4-BE49-F238E27FC236}">
                <a16:creationId xmlns:a16="http://schemas.microsoft.com/office/drawing/2014/main" id="{BAF51A9A-EE0D-417B-837C-CE72EE5CDF5A}"/>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40</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5" name="Footer Placeholder 4">
            <a:extLst>
              <a:ext uri="{FF2B5EF4-FFF2-40B4-BE49-F238E27FC236}">
                <a16:creationId xmlns:a16="http://schemas.microsoft.com/office/drawing/2014/main" id="{93F91BA4-2FFE-4E34-B13C-8D072672DCE5}"/>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1552762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86"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9.5</a:t>
            </a: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 </a:t>
            </a: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Mechanical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42686" y="1953558"/>
            <a:ext cx="8215086" cy="4772025"/>
          </a:xfrm>
          <a:noFill/>
        </p:spPr>
        <p:txBody>
          <a:bodyPr/>
          <a:lstStyle/>
          <a:p>
            <a:pPr>
              <a:buFontTx/>
              <a:buNone/>
              <a:defRPr/>
            </a:pPr>
            <a:endParaRPr lang="en-US" b="1" dirty="0">
              <a:blipFill>
                <a:blip r:embed="rId2"/>
                <a:stretch>
                  <a:fillRect/>
                </a:stretch>
              </a:blip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blipFill>
                <a:blip r:embed="rId2"/>
                <a:stretch>
                  <a:fillRect/>
                </a:stretch>
              </a:blip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p:cNvSpPr txBox="1"/>
          <p:nvPr/>
        </p:nvSpPr>
        <p:spPr>
          <a:xfrm>
            <a:off x="442686" y="1455738"/>
            <a:ext cx="8229600" cy="523220"/>
          </a:xfrm>
          <a:prstGeom prst="rect">
            <a:avLst/>
          </a:prstGeom>
          <a:solidFill>
            <a:schemeClr val="bg1">
              <a:lumMod val="75000"/>
            </a:schemeClr>
          </a:solidFill>
        </p:spPr>
        <p:txBody>
          <a:bodyPr wrap="square" rtlCol="0">
            <a:spAutoFit/>
          </a:bodyPr>
          <a:lstStyle/>
          <a:p>
            <a:pPr algn="ctr"/>
            <a:r>
              <a:rPr lang="en-US" sz="2800" b="1" dirty="0">
                <a:latin typeface="Verdana" panose="020B0604030504040204" pitchFamily="34" charset="0"/>
                <a:ea typeface="Verdana" panose="020B0604030504040204" pitchFamily="34" charset="0"/>
                <a:cs typeface="Verdana" panose="020B0604030504040204" pitchFamily="34" charset="0"/>
              </a:rPr>
              <a:t>Installing Antennas and Supports</a:t>
            </a:r>
          </a:p>
        </p:txBody>
      </p:sp>
      <p:sp>
        <p:nvSpPr>
          <p:cNvPr id="9" name="Content Placeholder 2"/>
          <p:cNvSpPr txBox="1">
            <a:spLocks/>
          </p:cNvSpPr>
          <p:nvPr/>
        </p:nvSpPr>
        <p:spPr>
          <a:xfrm>
            <a:off x="471714" y="2015594"/>
            <a:ext cx="8229600" cy="33527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Content Placeholder 2"/>
          <p:cNvSpPr txBox="1">
            <a:spLocks/>
          </p:cNvSpPr>
          <p:nvPr/>
        </p:nvSpPr>
        <p:spPr>
          <a:xfrm>
            <a:off x="444500" y="1978958"/>
            <a:ext cx="8213272" cy="4879041"/>
          </a:xfrm>
          <a:prstGeom prst="rect">
            <a:avLst/>
          </a:prstGeom>
          <a:gradFill>
            <a:gsLst>
              <a:gs pos="33000">
                <a:srgbClr val="7030A0">
                  <a:alpha val="78000"/>
                  <a:lumMod val="74000"/>
                  <a:lumOff val="26000"/>
                </a:srgbClr>
              </a:gs>
              <a:gs pos="100000">
                <a:srgbClr val="00B050">
                  <a:alpha val="67000"/>
                </a:srgbClr>
              </a:gs>
            </a:gsLst>
            <a:lin ang="5400000" scaled="0"/>
          </a:gra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Wingdings" panose="05000000000000000000" pitchFamily="2" charset="2"/>
              <a:buChar char="Ø"/>
            </a:pPr>
            <a:endParaRPr lang="en-US" sz="2400" b="1" dirty="0">
              <a:latin typeface="Verdana" panose="020B0604030504040204" pitchFamily="34" charset="0"/>
              <a:ea typeface="Verdana" panose="020B0604030504040204" pitchFamily="34" charset="0"/>
              <a:cs typeface="Verdana" panose="020B0604030504040204" pitchFamily="34" charset="0"/>
            </a:endParaRPr>
          </a:p>
          <a:p>
            <a:pPr marL="457200" lvl="1" indent="0">
              <a:buNone/>
            </a:pPr>
            <a:endParaRPr lang="en-US" sz="2400" dirty="0"/>
          </a:p>
        </p:txBody>
      </p:sp>
      <p:sp>
        <p:nvSpPr>
          <p:cNvPr id="5" name="TextBox 4"/>
          <p:cNvSpPr txBox="1"/>
          <p:nvPr/>
        </p:nvSpPr>
        <p:spPr>
          <a:xfrm>
            <a:off x="4495800" y="2089379"/>
            <a:ext cx="2971800" cy="461665"/>
          </a:xfrm>
          <a:prstGeom prst="rect">
            <a:avLst/>
          </a:prstGeom>
          <a:solidFill>
            <a:schemeClr val="bg1">
              <a:lumMod val="85000"/>
            </a:schemeClr>
          </a:solidFill>
        </p:spPr>
        <p:txBody>
          <a:bodyPr wrap="square" rtlCol="0">
            <a:spAutoFit/>
          </a:bodyPr>
          <a:lstStyle/>
          <a:p>
            <a:pPr marL="0" lvl="1" algn="ctr"/>
            <a:r>
              <a:rPr lang="en-US" sz="2400" b="1" dirty="0">
                <a:latin typeface="Verdana" panose="020B0604030504040204" pitchFamily="34" charset="0"/>
                <a:ea typeface="Verdana" panose="020B0604030504040204" pitchFamily="34" charset="0"/>
                <a:cs typeface="Verdana" panose="020B0604030504040204" pitchFamily="34" charset="0"/>
              </a:rPr>
              <a:t>Tower Safety</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550" y="2089379"/>
            <a:ext cx="2826358" cy="4600345"/>
          </a:xfrm>
          <a:prstGeom prst="rect">
            <a:avLst/>
          </a:prstGeom>
        </p:spPr>
      </p:pic>
      <p:sp>
        <p:nvSpPr>
          <p:cNvPr id="13" name="Content Placeholder 2"/>
          <p:cNvSpPr txBox="1">
            <a:spLocks/>
          </p:cNvSpPr>
          <p:nvPr/>
        </p:nvSpPr>
        <p:spPr>
          <a:xfrm>
            <a:off x="3535744" y="2636839"/>
            <a:ext cx="4968176" cy="3944162"/>
          </a:xfrm>
          <a:prstGeom prst="rect">
            <a:avLst/>
          </a:prstGeom>
          <a:solidFill>
            <a:schemeClr val="bg2">
              <a:lumMod val="90000"/>
            </a:schemeClr>
          </a:solidFill>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Wingdings" panose="05000000000000000000" pitchFamily="2" charset="2"/>
              <a:buChar char="Ø"/>
            </a:pPr>
            <a:r>
              <a:rPr lang="en-US" sz="2400" b="1" dirty="0">
                <a:latin typeface="Verdana" panose="020B0604030504040204" pitchFamily="34" charset="0"/>
                <a:ea typeface="Verdana" panose="020B0604030504040204" pitchFamily="34" charset="0"/>
                <a:cs typeface="Verdana" panose="020B0604030504040204" pitchFamily="34" charset="0"/>
              </a:rPr>
              <a:t> NEVER climb a crank-up tower unless it is fully retracted. </a:t>
            </a:r>
          </a:p>
          <a:p>
            <a:pPr lvl="1">
              <a:buFont typeface="Wingdings" panose="05000000000000000000" pitchFamily="2" charset="2"/>
              <a:buChar char="Ø"/>
            </a:pPr>
            <a:r>
              <a:rPr lang="en-US" sz="2400" b="1" dirty="0">
                <a:latin typeface="Verdana" panose="020B0604030504040204" pitchFamily="34" charset="0"/>
                <a:ea typeface="Verdana" panose="020B0604030504040204" pitchFamily="34" charset="0"/>
                <a:cs typeface="Verdana" panose="020B0604030504040204" pitchFamily="34" charset="0"/>
              </a:rPr>
              <a:t> Use a gin pole (temporary clamping mast) to lift tower sections and large antennas into place. </a:t>
            </a:r>
          </a:p>
          <a:p>
            <a:pPr lvl="1">
              <a:buFont typeface="Wingdings" panose="05000000000000000000" pitchFamily="2" charset="2"/>
              <a:buChar char="Ø"/>
            </a:pPr>
            <a:r>
              <a:rPr lang="en-US" sz="2400" b="1" dirty="0">
                <a:latin typeface="Verdana" panose="020B0604030504040204" pitchFamily="34" charset="0"/>
                <a:ea typeface="Verdana" panose="020B0604030504040204" pitchFamily="34" charset="0"/>
                <a:cs typeface="Verdana" panose="020B0604030504040204" pitchFamily="34" charset="0"/>
              </a:rPr>
              <a:t> NEVER climb a tower alone, without a helper or observer. </a:t>
            </a:r>
            <a:endParaRPr lang="en-US" dirty="0"/>
          </a:p>
        </p:txBody>
      </p:sp>
      <p:sp>
        <p:nvSpPr>
          <p:cNvPr id="16" name="Footer Placeholder 4">
            <a:extLst>
              <a:ext uri="{FF2B5EF4-FFF2-40B4-BE49-F238E27FC236}">
                <a16:creationId xmlns:a16="http://schemas.microsoft.com/office/drawing/2014/main" id="{D1AD0B76-5FE5-46E3-BD6C-2CA3C67E7643}"/>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41</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7" name="Footer Placeholder 4">
            <a:extLst>
              <a:ext uri="{FF2B5EF4-FFF2-40B4-BE49-F238E27FC236}">
                <a16:creationId xmlns:a16="http://schemas.microsoft.com/office/drawing/2014/main" id="{97589040-5F62-4FD4-B43C-0EEA0D9ED4C9}"/>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34204449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7535" y="1496960"/>
            <a:ext cx="8249265" cy="4876800"/>
          </a:xfrm>
          <a:prstGeom prst="rect">
            <a:avLst/>
          </a:prstGeom>
          <a:ln w="28575">
            <a:solidFill>
              <a:schemeClr val="accent1">
                <a:shade val="50000"/>
              </a:schemeClr>
            </a:solidFill>
          </a:ln>
        </p:spPr>
      </p:pic>
      <p:sp>
        <p:nvSpPr>
          <p:cNvPr id="5" name="Title 1"/>
          <p:cNvSpPr>
            <a:spLocks noGrp="1"/>
          </p:cNvSpPr>
          <p:nvPr>
            <p:ph type="title"/>
          </p:nvPr>
        </p:nvSpPr>
        <p:spPr>
          <a:solidFill>
            <a:schemeClr val="accent6"/>
          </a:solidFill>
        </p:spPr>
        <p:txBody>
          <a:bodyPr/>
          <a:lstStyle/>
          <a:p>
            <a:r>
              <a:rPr lang="en-US" b="1" dirty="0"/>
              <a:t>Next Week: License Testing!</a:t>
            </a: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p:cNvSpPr/>
          <p:nvPr/>
        </p:nvSpPr>
        <p:spPr>
          <a:xfrm>
            <a:off x="714067" y="2057400"/>
            <a:ext cx="7696200" cy="2677656"/>
          </a:xfrm>
          <a:prstGeom prst="rect">
            <a:avLst/>
          </a:prstGeom>
        </p:spPr>
        <p:txBody>
          <a:bodyPr wrap="square">
            <a:spAutoFit/>
          </a:bodyPr>
          <a:lstStyle/>
          <a:p>
            <a:pPr marL="342900" indent="-342900">
              <a:buFont typeface="Wingdings" panose="05000000000000000000" pitchFamily="2" charset="2"/>
              <a:buChar char="ü"/>
              <a:defRPr/>
            </a:pPr>
            <a:r>
              <a:rPr lang="en-US" sz="2400" b="1" u="heavy" dirty="0">
                <a:solidFill>
                  <a:srgbClr val="3333FF"/>
                </a:solidFill>
                <a:latin typeface="Verdana" panose="020B0604030504040204" pitchFamily="34" charset="0"/>
                <a:ea typeface="Verdana" panose="020B0604030504040204" pitchFamily="34" charset="0"/>
                <a:cs typeface="Verdana" panose="020B0604030504040204" pitchFamily="34" charset="0"/>
              </a:rPr>
              <a:t> </a:t>
            </a:r>
            <a:r>
              <a:rPr lang="en-US" sz="2400" b="1" u="heavy" dirty="0">
                <a:latin typeface="Verdana" panose="020B0604030504040204" pitchFamily="34" charset="0"/>
                <a:ea typeface="Verdana" panose="020B0604030504040204" pitchFamily="34" charset="0"/>
                <a:cs typeface="Verdana" panose="020B0604030504040204" pitchFamily="34" charset="0"/>
              </a:rPr>
              <a:t>Study</a:t>
            </a:r>
            <a:r>
              <a:rPr lang="en-US" sz="2400" b="1" dirty="0">
                <a:latin typeface="Verdana" panose="020B0604030504040204" pitchFamily="34" charset="0"/>
                <a:ea typeface="Verdana" panose="020B0604030504040204" pitchFamily="34" charset="0"/>
                <a:cs typeface="Verdana" panose="020B0604030504040204" pitchFamily="34" charset="0"/>
              </a:rPr>
              <a:t>  your </a:t>
            </a:r>
            <a:r>
              <a:rPr lang="en-US" sz="2400" b="1" i="1" u="dbl" dirty="0">
                <a:latin typeface="Verdana" panose="020B0604030504040204" pitchFamily="34" charset="0"/>
                <a:ea typeface="Verdana" panose="020B0604030504040204" pitchFamily="34" charset="0"/>
                <a:cs typeface="Verdana" panose="020B0604030504040204" pitchFamily="34" charset="0"/>
              </a:rPr>
              <a:t>STUDY GUIDE</a:t>
            </a:r>
            <a:r>
              <a:rPr lang="en-US" sz="2400" b="1" dirty="0">
                <a:latin typeface="Verdana" panose="020B0604030504040204" pitchFamily="34" charset="0"/>
                <a:ea typeface="Verdana" panose="020B0604030504040204" pitchFamily="34" charset="0"/>
                <a:cs typeface="Verdana" panose="020B0604030504040204" pitchFamily="34" charset="0"/>
              </a:rPr>
              <a:t> in preparation for the Technician Class License Exam next week (</a:t>
            </a:r>
            <a:r>
              <a:rPr lang="en-US" sz="2400" b="1" dirty="0">
                <a:solidFill>
                  <a:srgbClr val="FF0000"/>
                </a:solidFill>
                <a:highlight>
                  <a:srgbClr val="FFFF00"/>
                </a:highlight>
                <a:latin typeface="Verdana" panose="020B0604030504040204" pitchFamily="34" charset="0"/>
                <a:ea typeface="Verdana" panose="020B0604030504040204" pitchFamily="34" charset="0"/>
                <a:cs typeface="Verdana" panose="020B0604030504040204" pitchFamily="34" charset="0"/>
              </a:rPr>
              <a:t>March 7, 2019</a:t>
            </a:r>
            <a:r>
              <a:rPr lang="en-US" sz="2400" b="1" dirty="0">
                <a:latin typeface="Verdana" panose="020B0604030504040204" pitchFamily="34" charset="0"/>
                <a:ea typeface="Verdana" panose="020B0604030504040204" pitchFamily="34" charset="0"/>
                <a:cs typeface="Verdana" panose="020B0604030504040204" pitchFamily="34" charset="0"/>
              </a:rPr>
              <a:t>)</a:t>
            </a:r>
          </a:p>
          <a:p>
            <a:pPr>
              <a:buFont typeface="Arial" charset="0"/>
              <a:buChar char="•"/>
              <a:defRPr/>
            </a:pPr>
            <a:endParaRPr lang="en-US" sz="2400" b="1" dirty="0">
              <a:solidFill>
                <a:srgbClr val="3333FF"/>
              </a:solidFill>
              <a:latin typeface="Verdana" panose="020B0604030504040204" pitchFamily="34" charset="0"/>
              <a:ea typeface="Verdana" panose="020B0604030504040204" pitchFamily="34" charset="0"/>
              <a:cs typeface="Verdana" panose="020B0604030504040204" pitchFamily="34" charset="0"/>
            </a:endParaRPr>
          </a:p>
          <a:p>
            <a:pPr marL="342900" indent="-342900" eaLnBrk="1" hangingPunct="1">
              <a:buFont typeface="Wingdings" panose="05000000000000000000" pitchFamily="2" charset="2"/>
              <a:buChar char="ü"/>
              <a:defRPr/>
            </a:pPr>
            <a:r>
              <a:rPr lang="en-US" altLang="en-US" sz="2400" b="1" dirty="0">
                <a:solidFill>
                  <a:srgbClr val="3333FF"/>
                </a:solidFill>
                <a:latin typeface="Verdana" panose="020B0604030504040204" pitchFamily="34" charset="0"/>
                <a:ea typeface="Verdana" panose="020B0604030504040204" pitchFamily="34" charset="0"/>
                <a:cs typeface="Verdana" panose="020B0604030504040204" pitchFamily="34" charset="0"/>
              </a:rPr>
              <a:t> </a:t>
            </a:r>
            <a:r>
              <a:rPr lang="en-US" altLang="en-US" sz="2400" b="1" dirty="0">
                <a:latin typeface="Verdana" panose="020B0604030504040204" pitchFamily="34" charset="0"/>
                <a:ea typeface="Verdana" panose="020B0604030504040204" pitchFamily="34" charset="0"/>
                <a:cs typeface="Verdana" panose="020B0604030504040204" pitchFamily="34" charset="0"/>
              </a:rPr>
              <a:t>The Technician Class License Exam will occur in Luther Hall at Trinity Lutheran Church </a:t>
            </a:r>
            <a:r>
              <a:rPr lang="en-US" altLang="en-US" sz="2400" b="1" i="1" dirty="0">
                <a:latin typeface="Verdana" panose="020B0604030504040204" pitchFamily="34" charset="0"/>
                <a:ea typeface="Verdana" panose="020B0604030504040204" pitchFamily="34" charset="0"/>
                <a:cs typeface="Verdana" panose="020B0604030504040204" pitchFamily="34" charset="0"/>
              </a:rPr>
              <a:t>(</a:t>
            </a:r>
            <a:r>
              <a:rPr lang="en-US" altLang="en-US" sz="2400" b="1" i="1" dirty="0">
                <a:solidFill>
                  <a:srgbClr val="FF0000"/>
                </a:solidFill>
                <a:latin typeface="Verdana" panose="020B0604030504040204" pitchFamily="34" charset="0"/>
                <a:ea typeface="Verdana" panose="020B0604030504040204" pitchFamily="34" charset="0"/>
                <a:cs typeface="Verdana" panose="020B0604030504040204" pitchFamily="34" charset="0"/>
              </a:rPr>
              <a:t>your class room</a:t>
            </a:r>
            <a:r>
              <a:rPr lang="en-US" altLang="en-US" sz="2400" b="1" i="1" dirty="0">
                <a:latin typeface="Verdana" panose="020B0604030504040204" pitchFamily="34" charset="0"/>
                <a:ea typeface="Verdana" panose="020B0604030504040204" pitchFamily="34" charset="0"/>
                <a:cs typeface="Verdana" panose="020B0604030504040204" pitchFamily="34" charset="0"/>
              </a:rPr>
              <a:t>)</a:t>
            </a:r>
            <a:r>
              <a:rPr lang="en-US" altLang="en-US" sz="2400" b="1" dirty="0">
                <a:latin typeface="Verdana" panose="020B0604030504040204" pitchFamily="34" charset="0"/>
                <a:ea typeface="Verdana" panose="020B0604030504040204" pitchFamily="34" charset="0"/>
                <a:cs typeface="Verdana" panose="020B0604030504040204" pitchFamily="34" charset="0"/>
              </a:rPr>
              <a:t>.</a:t>
            </a:r>
          </a:p>
        </p:txBody>
      </p:sp>
      <p:pic>
        <p:nvPicPr>
          <p:cNvPr id="7" name="Content Placeholder 5"/>
          <p:cNvPicPr>
            <a:picLocks noChangeAspect="1"/>
          </p:cNvPicPr>
          <p:nvPr/>
        </p:nvPicPr>
        <p:blipFill>
          <a:blip r:embed="rId3"/>
          <a:stretch>
            <a:fillRect/>
          </a:stretch>
        </p:blipFill>
        <p:spPr bwMode="auto">
          <a:xfrm>
            <a:off x="741106" y="4886093"/>
            <a:ext cx="1621094" cy="131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3200" y="4652403"/>
            <a:ext cx="2397842" cy="1798382"/>
          </a:xfrm>
          <a:prstGeom prst="rect">
            <a:avLst/>
          </a:prstGeom>
        </p:spPr>
      </p:pic>
      <p:pic>
        <p:nvPicPr>
          <p:cNvPr id="9" name="Picture 8"/>
          <p:cNvPicPr>
            <a:picLocks noChangeAspect="1"/>
          </p:cNvPicPr>
          <p:nvPr/>
        </p:nvPicPr>
        <p:blipFill>
          <a:blip r:embed="rId5"/>
          <a:stretch>
            <a:fillRect/>
          </a:stretch>
        </p:blipFill>
        <p:spPr>
          <a:xfrm>
            <a:off x="2857699" y="4735056"/>
            <a:ext cx="3692399" cy="1626414"/>
          </a:xfrm>
          <a:prstGeom prst="rect">
            <a:avLst/>
          </a:prstGeom>
        </p:spPr>
      </p:pic>
      <p:sp>
        <p:nvSpPr>
          <p:cNvPr id="11" name="Footer Placeholder 4">
            <a:extLst>
              <a:ext uri="{FF2B5EF4-FFF2-40B4-BE49-F238E27FC236}">
                <a16:creationId xmlns:a16="http://schemas.microsoft.com/office/drawing/2014/main" id="{E123BD08-492B-41E3-AF00-E87DB7DEE685}"/>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42</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Footer Placeholder 4">
            <a:extLst>
              <a:ext uri="{FF2B5EF4-FFF2-40B4-BE49-F238E27FC236}">
                <a16:creationId xmlns:a16="http://schemas.microsoft.com/office/drawing/2014/main" id="{2C083ADF-6F02-4B90-838F-205562C6B1DB}"/>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36063900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5294BC6-A809-4C7C-93A5-8F413A285757}"/>
              </a:ext>
            </a:extLst>
          </p:cNvPr>
          <p:cNvSpPr>
            <a:spLocks noGrp="1"/>
          </p:cNvSpPr>
          <p:nvPr>
            <p:ph type="sldNum" sz="quarter" idx="12"/>
          </p:nvPr>
        </p:nvSpPr>
        <p:spPr>
          <a:xfrm>
            <a:off x="8686800" y="6492240"/>
            <a:ext cx="365760" cy="365760"/>
          </a:xfrm>
          <a:solidFill>
            <a:schemeClr val="bg1"/>
          </a:solidFill>
          <a:extLst/>
        </p:spPr>
        <p:txBody>
          <a:bodyPr/>
          <a:lstStyle>
            <a:lvl1pPr>
              <a:spcBef>
                <a:spcPct val="20000"/>
              </a:spcBef>
              <a:buClr>
                <a:srgbClr val="FF1515"/>
              </a:buClr>
              <a:buChar char="•"/>
              <a:defRPr sz="3200">
                <a:solidFill>
                  <a:schemeClr val="tx1"/>
                </a:solidFill>
                <a:latin typeface="Verdana" panose="020B0604030504040204" pitchFamily="34" charset="0"/>
              </a:defRPr>
            </a:lvl1pPr>
            <a:lvl2pPr marL="742950" indent="-285750">
              <a:spcBef>
                <a:spcPct val="20000"/>
              </a:spcBef>
              <a:buClr>
                <a:srgbClr val="FF1515"/>
              </a:buClr>
              <a:buChar char="•"/>
              <a:defRPr sz="2800">
                <a:solidFill>
                  <a:schemeClr val="tx1"/>
                </a:solidFill>
                <a:latin typeface="Verdana" panose="020B0604030504040204" pitchFamily="34" charset="0"/>
              </a:defRPr>
            </a:lvl2pPr>
            <a:lvl3pPr marL="1143000" indent="-228600">
              <a:spcBef>
                <a:spcPct val="20000"/>
              </a:spcBef>
              <a:buClr>
                <a:srgbClr val="FF1515"/>
              </a:buClr>
              <a:buChar char="•"/>
              <a:defRPr sz="2400">
                <a:solidFill>
                  <a:schemeClr val="tx1"/>
                </a:solidFill>
                <a:latin typeface="Verdana" panose="020B0604030504040204" pitchFamily="34" charset="0"/>
              </a:defRPr>
            </a:lvl3pPr>
            <a:lvl4pPr marL="1600200" indent="-228600">
              <a:spcBef>
                <a:spcPct val="20000"/>
              </a:spcBef>
              <a:buClr>
                <a:srgbClr val="FF1515"/>
              </a:buClr>
              <a:buChar char="•"/>
              <a:defRPr sz="2000">
                <a:solidFill>
                  <a:schemeClr val="tx1"/>
                </a:solidFill>
                <a:latin typeface="Verdana" panose="020B0604030504040204" pitchFamily="34" charset="0"/>
              </a:defRPr>
            </a:lvl4pPr>
            <a:lvl5pPr marL="2057400" indent="-228600">
              <a:spcBef>
                <a:spcPct val="20000"/>
              </a:spcBef>
              <a:buClr>
                <a:srgbClr val="FF1515"/>
              </a:buClr>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rgbClr val="FF1515"/>
              </a:buClr>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rgbClr val="FF1515"/>
              </a:buClr>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rgbClr val="FF1515"/>
              </a:buClr>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rgbClr val="FF1515"/>
              </a:buClr>
              <a:buChar char="•"/>
              <a:defRPr sz="2000">
                <a:solidFill>
                  <a:schemeClr val="tx1"/>
                </a:solidFill>
                <a:latin typeface="Verdan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FA3DA542-207F-4B75-B274-26D338A4B9B5}" type="slidenum">
              <a:rPr kumimoji="0" lang="en-US" altLang="en-US" sz="1400" b="1" i="0" u="none" strike="noStrike" kern="1200" cap="none" spc="0" normalizeH="0" baseline="0" noProof="0" smtClean="0">
                <a:ln>
                  <a:noFill/>
                </a:ln>
                <a:solidFill>
                  <a:srgbClr val="000066"/>
                </a:solidFill>
                <a:effectLst/>
                <a:uLnTx/>
                <a:uFillTx/>
                <a:latin typeface="Times New Roman" panose="02020603050405020304" pitchFamily="18"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43</a:t>
            </a:fld>
            <a:endParaRPr kumimoji="0" lang="en-US" altLang="en-US" sz="14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mn-cs"/>
            </a:endParaRPr>
          </a:p>
        </p:txBody>
      </p:sp>
      <p:sp>
        <p:nvSpPr>
          <p:cNvPr id="10" name="Footer Placeholder 4">
            <a:extLst>
              <a:ext uri="{FF2B5EF4-FFF2-40B4-BE49-F238E27FC236}">
                <a16:creationId xmlns:a16="http://schemas.microsoft.com/office/drawing/2014/main" id="{0BC72E0F-5F92-46CF-90E6-08F3D435450D}"/>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pic>
        <p:nvPicPr>
          <p:cNvPr id="4" name="Picture 3">
            <a:extLst>
              <a:ext uri="{FF2B5EF4-FFF2-40B4-BE49-F238E27FC236}">
                <a16:creationId xmlns:a16="http://schemas.microsoft.com/office/drawing/2014/main" id="{154F69A1-E46E-4F64-BB38-279AFCF6513E}"/>
              </a:ext>
            </a:extLst>
          </p:cNvPr>
          <p:cNvPicPr>
            <a:picLocks noChangeAspect="1"/>
          </p:cNvPicPr>
          <p:nvPr/>
        </p:nvPicPr>
        <p:blipFill>
          <a:blip r:embed="rId2"/>
          <a:stretch>
            <a:fillRect/>
          </a:stretch>
        </p:blipFill>
        <p:spPr>
          <a:xfrm>
            <a:off x="1987178" y="381000"/>
            <a:ext cx="5632822" cy="6104885"/>
          </a:xfrm>
          <a:prstGeom prst="rect">
            <a:avLst/>
          </a:prstGeom>
        </p:spPr>
      </p:pic>
      <p:sp>
        <p:nvSpPr>
          <p:cNvPr id="8" name="TextBox 7">
            <a:extLst>
              <a:ext uri="{FF2B5EF4-FFF2-40B4-BE49-F238E27FC236}">
                <a16:creationId xmlns:a16="http://schemas.microsoft.com/office/drawing/2014/main" id="{E54F6109-C79C-4E44-957A-FC336726ED28}"/>
              </a:ext>
            </a:extLst>
          </p:cNvPr>
          <p:cNvSpPr txBox="1"/>
          <p:nvPr/>
        </p:nvSpPr>
        <p:spPr>
          <a:xfrm>
            <a:off x="4882405" y="3487348"/>
            <a:ext cx="2296995" cy="206210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0066"/>
                </a:solidFill>
                <a:effectLst/>
                <a:uLnTx/>
                <a:uFillTx/>
                <a:latin typeface="Verdana" panose="020B0604030504040204" pitchFamily="34" charset="0"/>
                <a:ea typeface="+mn-ea"/>
                <a:cs typeface="+mn-cs"/>
              </a:rPr>
              <a:t>Please follow the Elmers’ directions </a:t>
            </a:r>
          </a:p>
        </p:txBody>
      </p:sp>
    </p:spTree>
    <p:extLst>
      <p:ext uri="{BB962C8B-B14F-4D97-AF65-F5344CB8AC3E}">
        <p14:creationId xmlns:p14="http://schemas.microsoft.com/office/powerpoint/2010/main" val="295835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9.1 Electrical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455738"/>
            <a:ext cx="8229600" cy="5248601"/>
          </a:xfr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dirty="0"/>
          </a:p>
        </p:txBody>
      </p:sp>
      <p:sp>
        <p:nvSpPr>
          <p:cNvPr id="4" name="TextBox 3"/>
          <p:cNvSpPr txBox="1"/>
          <p:nvPr/>
        </p:nvSpPr>
        <p:spPr>
          <a:xfrm>
            <a:off x="495300" y="2318278"/>
            <a:ext cx="8191500" cy="830997"/>
          </a:xfrm>
          <a:prstGeom prst="rect">
            <a:avLst/>
          </a:prstGeom>
          <a:noFill/>
        </p:spPr>
        <p:txBody>
          <a:bodyPr wrap="square" rtlCol="0">
            <a:spAutoFit/>
          </a:bodyPr>
          <a:lstStyle/>
          <a:p>
            <a:pPr marL="342900" indent="-342900">
              <a:buFont typeface="Wingdings" panose="05000000000000000000" pitchFamily="2" charset="2"/>
              <a:buChar char="q"/>
            </a:pPr>
            <a:r>
              <a:rPr lang="en-US" sz="2400" b="1" dirty="0">
                <a:latin typeface="Verdana" panose="020B0604030504040204" pitchFamily="34" charset="0"/>
                <a:ea typeface="Verdana" panose="020B0604030504040204" pitchFamily="34" charset="0"/>
                <a:cs typeface="Verdana" panose="020B0604030504040204" pitchFamily="34" charset="0"/>
              </a:rPr>
              <a:t> Never work on energized equipment if you can avoid it.</a:t>
            </a:r>
          </a:p>
        </p:txBody>
      </p:sp>
      <p:sp>
        <p:nvSpPr>
          <p:cNvPr id="10" name="TextBox 9"/>
          <p:cNvSpPr txBox="1"/>
          <p:nvPr/>
        </p:nvSpPr>
        <p:spPr>
          <a:xfrm>
            <a:off x="586740" y="3541162"/>
            <a:ext cx="8191500" cy="461665"/>
          </a:xfrm>
          <a:prstGeom prst="rect">
            <a:avLst/>
          </a:prstGeom>
          <a:noFill/>
        </p:spPr>
        <p:txBody>
          <a:bodyPr wrap="square" rtlCol="0">
            <a:spAutoFit/>
          </a:bodyPr>
          <a:lstStyle/>
          <a:p>
            <a:pPr marL="342900" indent="-342900">
              <a:buFont typeface="Wingdings" panose="05000000000000000000" pitchFamily="2" charset="2"/>
              <a:buChar char="q"/>
            </a:pPr>
            <a:r>
              <a:rPr lang="en-US" sz="2400" b="1" dirty="0">
                <a:latin typeface="Verdana" panose="020B0604030504040204" pitchFamily="34" charset="0"/>
                <a:ea typeface="Verdana" panose="020B0604030504040204" pitchFamily="34" charset="0"/>
                <a:cs typeface="Verdana" panose="020B0604030504040204" pitchFamily="34" charset="0"/>
              </a:rPr>
              <a:t> But if you must, take these precautions:</a:t>
            </a:r>
          </a:p>
        </p:txBody>
      </p:sp>
      <p:pic>
        <p:nvPicPr>
          <p:cNvPr id="11" name="Picture 10"/>
          <p:cNvPicPr>
            <a:picLocks noChangeAspect="1"/>
          </p:cNvPicPr>
          <p:nvPr/>
        </p:nvPicPr>
        <p:blipFill>
          <a:blip r:embed="rId2"/>
          <a:stretch>
            <a:fillRect/>
          </a:stretch>
        </p:blipFill>
        <p:spPr>
          <a:xfrm>
            <a:off x="852055" y="5562599"/>
            <a:ext cx="1410778" cy="1026177"/>
          </a:xfrm>
          <a:prstGeom prst="rect">
            <a:avLst/>
          </a:prstGeom>
        </p:spPr>
      </p:pic>
      <p:pic>
        <p:nvPicPr>
          <p:cNvPr id="7" name="Picture 6"/>
          <p:cNvPicPr>
            <a:picLocks noChangeAspect="1"/>
          </p:cNvPicPr>
          <p:nvPr/>
        </p:nvPicPr>
        <p:blipFill>
          <a:blip r:embed="rId3"/>
          <a:stretch>
            <a:fillRect/>
          </a:stretch>
        </p:blipFill>
        <p:spPr>
          <a:xfrm>
            <a:off x="6837404" y="5366260"/>
            <a:ext cx="1257176" cy="1251132"/>
          </a:xfrm>
          <a:prstGeom prst="rect">
            <a:avLst/>
          </a:prstGeom>
        </p:spPr>
      </p:pic>
      <p:pic>
        <p:nvPicPr>
          <p:cNvPr id="12" name="Picture 11"/>
          <p:cNvPicPr>
            <a:picLocks noChangeAspect="1"/>
          </p:cNvPicPr>
          <p:nvPr/>
        </p:nvPicPr>
        <p:blipFill>
          <a:blip r:embed="rId4"/>
          <a:stretch>
            <a:fillRect/>
          </a:stretch>
        </p:blipFill>
        <p:spPr>
          <a:xfrm>
            <a:off x="3877826" y="5837412"/>
            <a:ext cx="1426448" cy="751364"/>
          </a:xfrm>
          <a:prstGeom prst="rect">
            <a:avLst/>
          </a:prstGeom>
        </p:spPr>
      </p:pic>
      <p:sp>
        <p:nvSpPr>
          <p:cNvPr id="15" name="TextBox 14"/>
          <p:cNvSpPr txBox="1"/>
          <p:nvPr/>
        </p:nvSpPr>
        <p:spPr>
          <a:xfrm>
            <a:off x="457200" y="1456081"/>
            <a:ext cx="8229600" cy="584775"/>
          </a:xfrm>
          <a:prstGeom prst="rect">
            <a:avLst/>
          </a:prstGeom>
          <a:solidFill>
            <a:schemeClr val="bg1">
              <a:lumMod val="85000"/>
            </a:schemeClr>
          </a:solidFill>
        </p:spPr>
        <p:txBody>
          <a:bodyPr wrap="square" rtlCol="0">
            <a:spAutoFit/>
          </a:bodyPr>
          <a:lstStyle/>
          <a:p>
            <a:pPr algn="ctr"/>
            <a:r>
              <a:rPr lang="en-US" sz="3200" b="1" dirty="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Avoiding Electrical Hazards</a:t>
            </a:r>
          </a:p>
        </p:txBody>
      </p:sp>
      <p:sp>
        <p:nvSpPr>
          <p:cNvPr id="14" name="Footer Placeholder 4">
            <a:extLst>
              <a:ext uri="{FF2B5EF4-FFF2-40B4-BE49-F238E27FC236}">
                <a16:creationId xmlns:a16="http://schemas.microsoft.com/office/drawing/2014/main" id="{85FC25CA-93DE-4A55-8A77-BC7A6C72B3A5}"/>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5</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ACEAA5D4-6B97-49A6-B320-F369AC4BE9C9}"/>
              </a:ext>
            </a:extLst>
          </p:cNvPr>
          <p:cNvSpPr txBox="1"/>
          <p:nvPr/>
        </p:nvSpPr>
        <p:spPr>
          <a:xfrm>
            <a:off x="586740" y="4066883"/>
            <a:ext cx="8100060" cy="923330"/>
          </a:xfrm>
          <a:prstGeom prst="rect">
            <a:avLst/>
          </a:prstGeom>
          <a:solidFill>
            <a:srgbClr val="FFFF00"/>
          </a:solidFill>
        </p:spPr>
        <p:txBody>
          <a:bodyPr wrap="square" rtlCol="0">
            <a:spAutoFit/>
          </a:bodyPr>
          <a:lstStyle/>
          <a:p>
            <a:pPr marL="342900" indent="-342900">
              <a:buFont typeface="Wingdings" panose="05000000000000000000" pitchFamily="2" charset="2"/>
              <a:buChar char="ü"/>
            </a:pPr>
            <a:r>
              <a:rPr lang="en-US" b="1" dirty="0">
                <a:latin typeface="Verdana" panose="020B0604030504040204" pitchFamily="34" charset="0"/>
                <a:ea typeface="Verdana" panose="020B0604030504040204" pitchFamily="34" charset="0"/>
                <a:cs typeface="Verdana" panose="020B0604030504040204" pitchFamily="34" charset="0"/>
              </a:rPr>
              <a:t>Keep one hand in pocket and wear non-conducting shoes.</a:t>
            </a:r>
          </a:p>
          <a:p>
            <a:pPr marL="342900" indent="-342900">
              <a:buFont typeface="Wingdings" panose="05000000000000000000" pitchFamily="2" charset="2"/>
              <a:buChar char="ü"/>
            </a:pPr>
            <a:r>
              <a:rPr lang="en-US" b="1" dirty="0">
                <a:latin typeface="Verdana" panose="020B0604030504040204" pitchFamily="34" charset="0"/>
                <a:ea typeface="Verdana" panose="020B0604030504040204" pitchFamily="34" charset="0"/>
                <a:cs typeface="Verdana" panose="020B0604030504040204" pitchFamily="34" charset="0"/>
              </a:rPr>
              <a:t>Be extra careful around high voltage.</a:t>
            </a:r>
          </a:p>
          <a:p>
            <a:pPr marL="342900" indent="-342900">
              <a:buFont typeface="Wingdings" panose="05000000000000000000" pitchFamily="2" charset="2"/>
              <a:buChar char="ü"/>
            </a:pPr>
            <a:r>
              <a:rPr lang="en-US" b="1" dirty="0">
                <a:latin typeface="Verdana" panose="020B0604030504040204" pitchFamily="34" charset="0"/>
                <a:ea typeface="Verdana" panose="020B0604030504040204" pitchFamily="34" charset="0"/>
                <a:cs typeface="Verdana" panose="020B0604030504040204" pitchFamily="34" charset="0"/>
              </a:rPr>
              <a:t>Never bypass safety interlocks</a:t>
            </a:r>
          </a:p>
        </p:txBody>
      </p:sp>
      <p:sp>
        <p:nvSpPr>
          <p:cNvPr id="16" name="Footer Placeholder 4">
            <a:extLst>
              <a:ext uri="{FF2B5EF4-FFF2-40B4-BE49-F238E27FC236}">
                <a16:creationId xmlns:a16="http://schemas.microsoft.com/office/drawing/2014/main" id="{E8EEAD66-3A37-44B6-8905-1DF3AAB6C738}"/>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2284387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37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9.1 Electrical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455738"/>
            <a:ext cx="8229600" cy="5248601"/>
          </a:xfr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dirty="0"/>
          </a:p>
        </p:txBody>
      </p:sp>
      <p:sp>
        <p:nvSpPr>
          <p:cNvPr id="4" name="TextBox 3"/>
          <p:cNvSpPr txBox="1"/>
          <p:nvPr/>
        </p:nvSpPr>
        <p:spPr>
          <a:xfrm>
            <a:off x="494964" y="2095032"/>
            <a:ext cx="4495800" cy="461665"/>
          </a:xfrm>
          <a:prstGeom prst="rect">
            <a:avLst/>
          </a:prstGeom>
          <a:noFill/>
        </p:spPr>
        <p:txBody>
          <a:bodyPr wrap="square" rtlCol="0">
            <a:spAutoFit/>
          </a:bodyPr>
          <a:lstStyle/>
          <a:p>
            <a:r>
              <a:rPr lang="en-US" sz="2400" b="1" dirty="0">
                <a:solidFill>
                  <a:srgbClr val="FF0000"/>
                </a:solidFill>
                <a:highlight>
                  <a:srgbClr val="FFFF00"/>
                </a:highlight>
                <a:latin typeface="Verdana" panose="020B0604030504040204" pitchFamily="34" charset="0"/>
                <a:ea typeface="Verdana" panose="020B0604030504040204" pitchFamily="34" charset="0"/>
                <a:cs typeface="Verdana" panose="020B0604030504040204" pitchFamily="34" charset="0"/>
              </a:rPr>
              <a:t>More precautions……….</a:t>
            </a:r>
          </a:p>
        </p:txBody>
      </p:sp>
      <p:sp>
        <p:nvSpPr>
          <p:cNvPr id="10" name="TextBox 9"/>
          <p:cNvSpPr txBox="1"/>
          <p:nvPr/>
        </p:nvSpPr>
        <p:spPr>
          <a:xfrm>
            <a:off x="519545" y="2629761"/>
            <a:ext cx="7862455" cy="2554545"/>
          </a:xfrm>
          <a:prstGeom prst="rect">
            <a:avLst/>
          </a:prstGeom>
          <a:noFill/>
        </p:spPr>
        <p:txBody>
          <a:bodyPr wrap="square" rtlCol="0">
            <a:spAutoFit/>
          </a:bodyPr>
          <a:lstStyle/>
          <a:p>
            <a:pPr marL="342900" indent="-342900">
              <a:buFont typeface="Wingdings" panose="05000000000000000000" pitchFamily="2" charset="2"/>
              <a:buChar char="q"/>
            </a:pPr>
            <a:r>
              <a:rPr lang="en-US" sz="2400" b="1" dirty="0">
                <a:latin typeface="Verdana" panose="020B0604030504040204" pitchFamily="34" charset="0"/>
                <a:ea typeface="Verdana" panose="020B0604030504040204" pitchFamily="34" charset="0"/>
                <a:cs typeface="Verdana" panose="020B0604030504040204" pitchFamily="34" charset="0"/>
              </a:rPr>
              <a:t> Be aware of stored charges in capacitors.</a:t>
            </a:r>
          </a:p>
          <a:p>
            <a:endParaRPr lang="en-US" sz="2400" b="1" dirty="0">
              <a:latin typeface="Verdana" panose="020B0604030504040204" pitchFamily="34" charset="0"/>
              <a:ea typeface="Verdana" panose="020B0604030504040204" pitchFamily="34" charset="0"/>
              <a:cs typeface="Verdana" panose="020B0604030504040204" pitchFamily="34" charset="0"/>
            </a:endParaRPr>
          </a:p>
          <a:p>
            <a:pPr marL="800100" lvl="1" indent="-342900">
              <a:buFont typeface="Wingdings" panose="05000000000000000000" pitchFamily="2" charset="2"/>
              <a:buChar char="v"/>
            </a:pPr>
            <a:r>
              <a:rPr lang="en-US" sz="2200" b="1" dirty="0">
                <a:latin typeface="Verdana" panose="020B0604030504040204" pitchFamily="34" charset="0"/>
                <a:ea typeface="Verdana" panose="020B0604030504040204" pitchFamily="34" charset="0"/>
                <a:cs typeface="Verdana" panose="020B0604030504040204" pitchFamily="34" charset="0"/>
              </a:rPr>
              <a:t>They can carry a lethal electric charge long after the power is off.</a:t>
            </a:r>
          </a:p>
          <a:p>
            <a:pPr marL="800100" lvl="1" indent="-342900">
              <a:buFont typeface="Wingdings" panose="05000000000000000000" pitchFamily="2" charset="2"/>
              <a:buChar char="v"/>
            </a:pPr>
            <a:endParaRPr lang="en-US" sz="2400" b="1" dirty="0">
              <a:latin typeface="Verdana" panose="020B0604030504040204" pitchFamily="34" charset="0"/>
              <a:ea typeface="Verdana" panose="020B0604030504040204" pitchFamily="34" charset="0"/>
              <a:cs typeface="Verdana" panose="020B0604030504040204" pitchFamily="34" charset="0"/>
            </a:endParaRPr>
          </a:p>
          <a:p>
            <a:pPr marL="800100" lvl="1" indent="-342900">
              <a:buFont typeface="Wingdings" panose="05000000000000000000" pitchFamily="2" charset="2"/>
              <a:buChar char="v"/>
            </a:pPr>
            <a:r>
              <a:rPr lang="en-US" sz="2200" b="1" dirty="0">
                <a:latin typeface="Verdana" panose="020B0604030504040204" pitchFamily="34" charset="0"/>
                <a:ea typeface="Verdana" panose="020B0604030504040204" pitchFamily="34" charset="0"/>
                <a:cs typeface="Verdana" panose="020B0604030504040204" pitchFamily="34" charset="0"/>
              </a:rPr>
              <a:t>Use a grounding stick to discharge high voltage capacitors.</a:t>
            </a:r>
            <a:endParaRPr lang="en-US" sz="2200" b="1" dirty="0">
              <a:solidFill>
                <a:srgbClr val="7030A0"/>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p:cNvPicPr>
            <a:picLocks noChangeAspect="1"/>
          </p:cNvPicPr>
          <p:nvPr/>
        </p:nvPicPr>
        <p:blipFill>
          <a:blip r:embed="rId2"/>
          <a:stretch>
            <a:fillRect/>
          </a:stretch>
        </p:blipFill>
        <p:spPr>
          <a:xfrm>
            <a:off x="1668936" y="5474541"/>
            <a:ext cx="3505200" cy="925902"/>
          </a:xfrm>
          <a:prstGeom prst="rect">
            <a:avLst/>
          </a:prstGeom>
        </p:spPr>
      </p:pic>
      <p:pic>
        <p:nvPicPr>
          <p:cNvPr id="6" name="Picture 5"/>
          <p:cNvPicPr>
            <a:picLocks noChangeAspect="1"/>
          </p:cNvPicPr>
          <p:nvPr/>
        </p:nvPicPr>
        <p:blipFill>
          <a:blip r:embed="rId3"/>
          <a:stretch>
            <a:fillRect/>
          </a:stretch>
        </p:blipFill>
        <p:spPr>
          <a:xfrm>
            <a:off x="6393281" y="4983047"/>
            <a:ext cx="1533333" cy="1628571"/>
          </a:xfrm>
          <a:prstGeom prst="rect">
            <a:avLst/>
          </a:prstGeom>
        </p:spPr>
      </p:pic>
      <p:sp>
        <p:nvSpPr>
          <p:cNvPr id="14" name="TextBox 13"/>
          <p:cNvSpPr txBox="1"/>
          <p:nvPr/>
        </p:nvSpPr>
        <p:spPr>
          <a:xfrm>
            <a:off x="457200" y="1451918"/>
            <a:ext cx="8229600" cy="584775"/>
          </a:xfrm>
          <a:prstGeom prst="rect">
            <a:avLst/>
          </a:prstGeom>
          <a:solidFill>
            <a:schemeClr val="bg1">
              <a:lumMod val="85000"/>
            </a:schemeClr>
          </a:solidFill>
        </p:spPr>
        <p:txBody>
          <a:bodyPr wrap="square" rtlCol="0">
            <a:spAutoFit/>
          </a:bodyPr>
          <a:lstStyle/>
          <a:p>
            <a:pPr algn="ctr"/>
            <a:r>
              <a:rPr lang="en-US" sz="3200" b="1" dirty="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Avoiding Electrical Hazards</a:t>
            </a:r>
          </a:p>
        </p:txBody>
      </p:sp>
      <p:sp>
        <p:nvSpPr>
          <p:cNvPr id="9" name="TextBox 8"/>
          <p:cNvSpPr txBox="1"/>
          <p:nvPr/>
        </p:nvSpPr>
        <p:spPr>
          <a:xfrm>
            <a:off x="4261495" y="5713296"/>
            <a:ext cx="2743200" cy="369332"/>
          </a:xfrm>
          <a:prstGeom prst="rect">
            <a:avLst/>
          </a:prstGeom>
          <a:noFill/>
        </p:spPr>
        <p:txBody>
          <a:bodyPr wrap="square" rtlCol="0">
            <a:spAutoFit/>
          </a:bodyPr>
          <a:lstStyle/>
          <a:p>
            <a:pPr algn="ctr"/>
            <a:r>
              <a:rPr lang="en-US" dirty="0">
                <a:latin typeface="Arial Black" panose="020B0A04020102020204" pitchFamily="34" charset="0"/>
              </a:rPr>
              <a:t>Grounding sticks</a:t>
            </a:r>
          </a:p>
        </p:txBody>
      </p:sp>
      <p:sp>
        <p:nvSpPr>
          <p:cNvPr id="12" name="Footer Placeholder 4">
            <a:extLst>
              <a:ext uri="{FF2B5EF4-FFF2-40B4-BE49-F238E27FC236}">
                <a16:creationId xmlns:a16="http://schemas.microsoft.com/office/drawing/2014/main" id="{C85A3470-B5F3-4E33-8872-52F64436D7B4}"/>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6</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3" name="Footer Placeholder 4">
            <a:extLst>
              <a:ext uri="{FF2B5EF4-FFF2-40B4-BE49-F238E27FC236}">
                <a16:creationId xmlns:a16="http://schemas.microsoft.com/office/drawing/2014/main" id="{BD9B5B6E-439C-4C53-92EB-03A67619F113}"/>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152143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9.1 Electrical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455738"/>
            <a:ext cx="8229600" cy="5248601"/>
          </a:xfr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dirty="0"/>
          </a:p>
        </p:txBody>
      </p:sp>
      <p:sp>
        <p:nvSpPr>
          <p:cNvPr id="4" name="TextBox 3"/>
          <p:cNvSpPr txBox="1"/>
          <p:nvPr/>
        </p:nvSpPr>
        <p:spPr>
          <a:xfrm>
            <a:off x="406324" y="2023777"/>
            <a:ext cx="4495800" cy="461665"/>
          </a:xfrm>
          <a:prstGeom prst="rect">
            <a:avLst/>
          </a:prstGeom>
          <a:noFill/>
        </p:spPr>
        <p:txBody>
          <a:bodyPr wrap="square" rtlCol="0">
            <a:spAutoFit/>
          </a:bodyPr>
          <a:lstStyle/>
          <a:p>
            <a:r>
              <a:rPr lang="en-US" sz="2400" b="1" dirty="0">
                <a:solidFill>
                  <a:srgbClr val="FF0000"/>
                </a:solidFill>
                <a:highlight>
                  <a:srgbClr val="FFFF00"/>
                </a:highlight>
                <a:latin typeface="Verdana" panose="020B0604030504040204" pitchFamily="34" charset="0"/>
                <a:ea typeface="Verdana" panose="020B0604030504040204" pitchFamily="34" charset="0"/>
                <a:cs typeface="Verdana" panose="020B0604030504040204" pitchFamily="34" charset="0"/>
              </a:rPr>
              <a:t>More precautions……….</a:t>
            </a:r>
          </a:p>
        </p:txBody>
      </p:sp>
      <p:sp>
        <p:nvSpPr>
          <p:cNvPr id="10" name="TextBox 9"/>
          <p:cNvSpPr txBox="1"/>
          <p:nvPr/>
        </p:nvSpPr>
        <p:spPr>
          <a:xfrm>
            <a:off x="519545" y="2551341"/>
            <a:ext cx="8167255" cy="2539157"/>
          </a:xfrm>
          <a:prstGeom prst="rect">
            <a:avLst/>
          </a:prstGeom>
          <a:noFill/>
        </p:spPr>
        <p:txBody>
          <a:bodyPr wrap="square" rtlCol="0">
            <a:spAutoFit/>
          </a:bodyPr>
          <a:lstStyle/>
          <a:p>
            <a:pPr marL="342900" indent="-342900">
              <a:buFont typeface="Wingdings" panose="05000000000000000000" pitchFamily="2" charset="2"/>
              <a:buChar char="q"/>
            </a:pPr>
            <a:r>
              <a:rPr lang="en-US" sz="2400" b="1" dirty="0">
                <a:latin typeface="Verdana" panose="020B0604030504040204" pitchFamily="34" charset="0"/>
                <a:ea typeface="Verdana" panose="020B0604030504040204" pitchFamily="34" charset="0"/>
                <a:cs typeface="Verdana" panose="020B0604030504040204" pitchFamily="34" charset="0"/>
              </a:rPr>
              <a:t> Storage batteries may be only 12 volts, but can deliver hundreds of amperes, causing burns, fires and even explosions.</a:t>
            </a:r>
          </a:p>
          <a:p>
            <a:pPr marL="800100" lvl="1" indent="-342900">
              <a:spcBef>
                <a:spcPts val="600"/>
              </a:spcBef>
              <a:spcAft>
                <a:spcPts val="600"/>
              </a:spcAft>
              <a:buFont typeface="Wingdings" panose="05000000000000000000" pitchFamily="2" charset="2"/>
              <a:buChar char="v"/>
            </a:pPr>
            <a:r>
              <a:rPr lang="en-US" sz="2400" b="1" dirty="0">
                <a:latin typeface="Verdana" panose="020B0604030504040204" pitchFamily="34" charset="0"/>
                <a:ea typeface="Verdana" panose="020B0604030504040204" pitchFamily="34" charset="0"/>
                <a:cs typeface="Verdana" panose="020B0604030504040204" pitchFamily="34" charset="0"/>
              </a:rPr>
              <a:t>Avoid shorting the battery with a tool.</a:t>
            </a:r>
          </a:p>
          <a:p>
            <a:pPr marL="800100" lvl="1" indent="-342900">
              <a:spcBef>
                <a:spcPts val="600"/>
              </a:spcBef>
              <a:spcAft>
                <a:spcPts val="600"/>
              </a:spcAft>
              <a:buFont typeface="Wingdings" panose="05000000000000000000" pitchFamily="2" charset="2"/>
              <a:buChar char="v"/>
            </a:pPr>
            <a:r>
              <a:rPr lang="en-US" sz="2400" b="1" dirty="0">
                <a:latin typeface="Verdana" panose="020B0604030504040204" pitchFamily="34" charset="0"/>
                <a:ea typeface="Verdana" panose="020B0604030504040204" pitchFamily="34" charset="0"/>
                <a:cs typeface="Verdana" panose="020B0604030504040204" pitchFamily="34" charset="0"/>
              </a:rPr>
              <a:t>If possible, disconnect the battery before working on equipment.</a:t>
            </a:r>
          </a:p>
        </p:txBody>
      </p:sp>
      <p:sp>
        <p:nvSpPr>
          <p:cNvPr id="14" name="TextBox 13"/>
          <p:cNvSpPr txBox="1"/>
          <p:nvPr/>
        </p:nvSpPr>
        <p:spPr>
          <a:xfrm>
            <a:off x="457200" y="1451918"/>
            <a:ext cx="8229600" cy="584775"/>
          </a:xfrm>
          <a:prstGeom prst="rect">
            <a:avLst/>
          </a:prstGeom>
          <a:solidFill>
            <a:schemeClr val="bg1">
              <a:lumMod val="85000"/>
            </a:schemeClr>
          </a:solidFill>
        </p:spPr>
        <p:txBody>
          <a:bodyPr wrap="square" rtlCol="0">
            <a:spAutoFit/>
          </a:bodyPr>
          <a:lstStyle/>
          <a:p>
            <a:pPr algn="ctr"/>
            <a:r>
              <a:rPr lang="en-US" sz="3200" b="1" dirty="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Avoiding Electrical Hazards</a:t>
            </a:r>
          </a:p>
        </p:txBody>
      </p:sp>
      <p:pic>
        <p:nvPicPr>
          <p:cNvPr id="7" name="Picture 6"/>
          <p:cNvPicPr>
            <a:picLocks noChangeAspect="1"/>
          </p:cNvPicPr>
          <p:nvPr/>
        </p:nvPicPr>
        <p:blipFill>
          <a:blip r:embed="rId2"/>
          <a:stretch>
            <a:fillRect/>
          </a:stretch>
        </p:blipFill>
        <p:spPr>
          <a:xfrm>
            <a:off x="5562600" y="5158816"/>
            <a:ext cx="2704324" cy="1415877"/>
          </a:xfrm>
          <a:prstGeom prst="rect">
            <a:avLst/>
          </a:prstGeom>
        </p:spPr>
      </p:pic>
      <p:sp>
        <p:nvSpPr>
          <p:cNvPr id="11" name="Footer Placeholder 4">
            <a:extLst>
              <a:ext uri="{FF2B5EF4-FFF2-40B4-BE49-F238E27FC236}">
                <a16:creationId xmlns:a16="http://schemas.microsoft.com/office/drawing/2014/main" id="{853A2CAC-1DD9-4E09-99AA-30582B5C2D30}"/>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7</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2" name="Footer Placeholder 4">
            <a:extLst>
              <a:ext uri="{FF2B5EF4-FFF2-40B4-BE49-F238E27FC236}">
                <a16:creationId xmlns:a16="http://schemas.microsoft.com/office/drawing/2014/main" id="{5B8EAA0A-04EC-4E8C-9184-B60EB3D8FD62}"/>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1600690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9.1 Electrical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455738"/>
            <a:ext cx="8229600" cy="5248601"/>
          </a:xfr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dirty="0"/>
          </a:p>
        </p:txBody>
      </p:sp>
      <p:sp>
        <p:nvSpPr>
          <p:cNvPr id="4" name="TextBox 3"/>
          <p:cNvSpPr txBox="1"/>
          <p:nvPr/>
        </p:nvSpPr>
        <p:spPr>
          <a:xfrm>
            <a:off x="425245" y="2142436"/>
            <a:ext cx="4495800" cy="461665"/>
          </a:xfrm>
          <a:prstGeom prst="rect">
            <a:avLst/>
          </a:prstGeom>
          <a:noFill/>
        </p:spPr>
        <p:txBody>
          <a:bodyPr wrap="square" rtlCol="0">
            <a:spAutoFit/>
          </a:bodyPr>
          <a:lstStyle/>
          <a:p>
            <a:r>
              <a:rPr lang="en-US" sz="2400" b="1" dirty="0">
                <a:solidFill>
                  <a:srgbClr val="FF0000"/>
                </a:solidFill>
                <a:highlight>
                  <a:srgbClr val="FFFF00"/>
                </a:highlight>
                <a:latin typeface="Verdana" panose="020B0604030504040204" pitchFamily="34" charset="0"/>
                <a:ea typeface="Verdana" panose="020B0604030504040204" pitchFamily="34" charset="0"/>
                <a:cs typeface="Verdana" panose="020B0604030504040204" pitchFamily="34" charset="0"/>
              </a:rPr>
              <a:t>More precautions……….</a:t>
            </a:r>
          </a:p>
        </p:txBody>
      </p:sp>
      <p:sp>
        <p:nvSpPr>
          <p:cNvPr id="14" name="TextBox 13"/>
          <p:cNvSpPr txBox="1"/>
          <p:nvPr/>
        </p:nvSpPr>
        <p:spPr>
          <a:xfrm>
            <a:off x="457200" y="1451918"/>
            <a:ext cx="8229600" cy="584775"/>
          </a:xfrm>
          <a:prstGeom prst="rect">
            <a:avLst/>
          </a:prstGeom>
          <a:solidFill>
            <a:schemeClr val="bg1">
              <a:lumMod val="85000"/>
            </a:schemeClr>
          </a:solidFill>
        </p:spPr>
        <p:txBody>
          <a:bodyPr wrap="square" rtlCol="0">
            <a:spAutoFit/>
          </a:bodyPr>
          <a:lstStyle/>
          <a:p>
            <a:pPr algn="ctr"/>
            <a:r>
              <a:rPr lang="en-US" sz="3200" b="1" dirty="0">
                <a:solidFill>
                  <a:schemeClr val="tx2">
                    <a:lumMod val="50000"/>
                  </a:schemeClr>
                </a:solidFill>
                <a:latin typeface="Verdana" panose="020B0604030504040204" pitchFamily="34" charset="0"/>
                <a:ea typeface="Verdana" panose="020B0604030504040204" pitchFamily="34" charset="0"/>
                <a:cs typeface="Verdana" panose="020B0604030504040204" pitchFamily="34" charset="0"/>
              </a:rPr>
              <a:t>Avoiding Electrical Hazards</a:t>
            </a:r>
          </a:p>
        </p:txBody>
      </p:sp>
      <p:sp>
        <p:nvSpPr>
          <p:cNvPr id="5" name="TextBox 4"/>
          <p:cNvSpPr txBox="1"/>
          <p:nvPr/>
        </p:nvSpPr>
        <p:spPr>
          <a:xfrm>
            <a:off x="885371" y="6167735"/>
            <a:ext cx="7467600" cy="461665"/>
          </a:xfrm>
          <a:prstGeom prst="rect">
            <a:avLst/>
          </a:prstGeom>
          <a:solidFill>
            <a:schemeClr val="bg1"/>
          </a:solidFill>
        </p:spPr>
        <p:txBody>
          <a:bodyPr wrap="square" rtlCol="0">
            <a:spAutoFit/>
          </a:bodyPr>
          <a:lstStyle/>
          <a:p>
            <a:pPr marL="0" lvl="1" algn="ctr"/>
            <a:r>
              <a:rPr lang="en-US" sz="2400" b="1" i="1" dirty="0">
                <a:solidFill>
                  <a:srgbClr val="FF0000"/>
                </a:solidFill>
                <a:latin typeface="Verdana" panose="020B0604030504040204" pitchFamily="34" charset="0"/>
                <a:ea typeface="Verdana" panose="020B0604030504040204" pitchFamily="34" charset="0"/>
                <a:cs typeface="Verdana" panose="020B0604030504040204" pitchFamily="34" charset="0"/>
              </a:rPr>
              <a:t>Even a fleeting brush can mean death.</a:t>
            </a:r>
          </a:p>
        </p:txBody>
      </p:sp>
      <p:pic>
        <p:nvPicPr>
          <p:cNvPr id="6" name="Picture 5"/>
          <p:cNvPicPr>
            <a:picLocks noChangeAspect="1"/>
          </p:cNvPicPr>
          <p:nvPr/>
        </p:nvPicPr>
        <p:blipFill>
          <a:blip r:embed="rId2"/>
          <a:stretch>
            <a:fillRect/>
          </a:stretch>
        </p:blipFill>
        <p:spPr>
          <a:xfrm>
            <a:off x="5707738" y="2131521"/>
            <a:ext cx="2878856" cy="3925975"/>
          </a:xfrm>
          <a:prstGeom prst="rect">
            <a:avLst/>
          </a:prstGeom>
        </p:spPr>
      </p:pic>
      <p:sp>
        <p:nvSpPr>
          <p:cNvPr id="12" name="TextBox 11"/>
          <p:cNvSpPr txBox="1"/>
          <p:nvPr/>
        </p:nvSpPr>
        <p:spPr>
          <a:xfrm>
            <a:off x="515691" y="2719935"/>
            <a:ext cx="5333770" cy="461665"/>
          </a:xfrm>
          <a:prstGeom prst="rect">
            <a:avLst/>
          </a:prstGeom>
          <a:noFill/>
        </p:spPr>
        <p:txBody>
          <a:bodyPr wrap="square" rtlCol="0">
            <a:spAutoFit/>
          </a:bodyPr>
          <a:lstStyle/>
          <a:p>
            <a:pPr marL="342900" lvl="1" indent="-342900">
              <a:buFont typeface="Wingdings" panose="05000000000000000000" pitchFamily="2" charset="2"/>
              <a:buChar char="q"/>
            </a:pPr>
            <a:r>
              <a:rPr lang="en-US" sz="2400" b="1" dirty="0">
                <a:latin typeface="Verdana" panose="020B0604030504040204" pitchFamily="34" charset="0"/>
                <a:ea typeface="Verdana" panose="020B0604030504040204" pitchFamily="34" charset="0"/>
                <a:cs typeface="Verdana" panose="020B0604030504040204" pitchFamily="34" charset="0"/>
              </a:rPr>
              <a:t>Take off rings and watches.</a:t>
            </a:r>
          </a:p>
        </p:txBody>
      </p:sp>
      <p:sp>
        <p:nvSpPr>
          <p:cNvPr id="13" name="TextBox 12"/>
          <p:cNvSpPr txBox="1"/>
          <p:nvPr/>
        </p:nvSpPr>
        <p:spPr>
          <a:xfrm>
            <a:off x="515688" y="3251759"/>
            <a:ext cx="4763879" cy="461665"/>
          </a:xfrm>
          <a:prstGeom prst="rect">
            <a:avLst/>
          </a:prstGeom>
          <a:noFill/>
        </p:spPr>
        <p:txBody>
          <a:bodyPr wrap="square" rtlCol="0">
            <a:spAutoFit/>
          </a:bodyPr>
          <a:lstStyle/>
          <a:p>
            <a:pPr marL="342900" lvl="1" indent="-342900">
              <a:buFont typeface="Wingdings" panose="05000000000000000000" pitchFamily="2" charset="2"/>
              <a:buChar char="q"/>
            </a:pPr>
            <a:r>
              <a:rPr lang="en-US" sz="2400" b="1" dirty="0">
                <a:latin typeface="Verdana" panose="020B0604030504040204" pitchFamily="34" charset="0"/>
                <a:ea typeface="Verdana" panose="020B0604030504040204" pitchFamily="34" charset="0"/>
                <a:cs typeface="Verdana" panose="020B0604030504040204" pitchFamily="34" charset="0"/>
              </a:rPr>
              <a:t>Don’t work alone.</a:t>
            </a:r>
          </a:p>
        </p:txBody>
      </p:sp>
      <p:sp>
        <p:nvSpPr>
          <p:cNvPr id="15" name="TextBox 14"/>
          <p:cNvSpPr txBox="1"/>
          <p:nvPr/>
        </p:nvSpPr>
        <p:spPr>
          <a:xfrm>
            <a:off x="515688" y="3831720"/>
            <a:ext cx="5091844" cy="830997"/>
          </a:xfrm>
          <a:prstGeom prst="rect">
            <a:avLst/>
          </a:prstGeom>
          <a:noFill/>
        </p:spPr>
        <p:txBody>
          <a:bodyPr wrap="square" rtlCol="0">
            <a:spAutoFit/>
          </a:bodyPr>
          <a:lstStyle/>
          <a:p>
            <a:pPr marL="342900" lvl="1" indent="-342900">
              <a:buFont typeface="Wingdings" panose="05000000000000000000" pitchFamily="2" charset="2"/>
              <a:buChar char="q"/>
            </a:pPr>
            <a:r>
              <a:rPr lang="en-US" sz="2400" b="1" dirty="0">
                <a:latin typeface="Verdana" panose="020B0604030504040204" pitchFamily="34" charset="0"/>
                <a:ea typeface="Verdana" panose="020B0604030504040204" pitchFamily="34" charset="0"/>
                <a:cs typeface="Verdana" panose="020B0604030504040204" pitchFamily="34" charset="0"/>
              </a:rPr>
              <a:t>Remember that electricity is faster than you are.</a:t>
            </a:r>
          </a:p>
        </p:txBody>
      </p:sp>
      <p:sp>
        <p:nvSpPr>
          <p:cNvPr id="17" name="Footer Placeholder 4">
            <a:extLst>
              <a:ext uri="{FF2B5EF4-FFF2-40B4-BE49-F238E27FC236}">
                <a16:creationId xmlns:a16="http://schemas.microsoft.com/office/drawing/2014/main" id="{61B994C4-E185-4B2F-AD8F-42950F3853D7}"/>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8</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8" name="Footer Placeholder 4">
            <a:extLst>
              <a:ext uri="{FF2B5EF4-FFF2-40B4-BE49-F238E27FC236}">
                <a16:creationId xmlns:a16="http://schemas.microsoft.com/office/drawing/2014/main" id="{A31D1217-0727-4A9A-A6D2-D2783CF500BE}"/>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1137836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1100"/>
          </a:xfrm>
          <a:solidFill>
            <a:schemeClr val="accent5">
              <a:lumMod val="50000"/>
            </a:schemeClr>
          </a:solidFill>
        </p:spPr>
        <p:txBody>
          <a:bodyPr/>
          <a:lstStyle/>
          <a:p>
            <a:pPr>
              <a:defRPr/>
            </a:pP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Chapter 9</a:t>
            </a:r>
            <a:b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br>
            <a:r>
              <a:rPr lang="en-US" altLang="en-US" sz="3200" b="1" dirty="0">
                <a:solidFill>
                  <a:srgbClr val="FFFF00"/>
                </a:solidFill>
                <a:latin typeface="Verdana" panose="020B0604030504040204" pitchFamily="34" charset="0"/>
                <a:ea typeface="Verdana" panose="020B0604030504040204" pitchFamily="34" charset="0"/>
                <a:cs typeface="Verdana" panose="020B0604030504040204" pitchFamily="34" charset="0"/>
              </a:rPr>
              <a:t>9.1 Electrical Safety</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455738"/>
            <a:ext cx="8229600" cy="5248601"/>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buFontTx/>
              <a:buNone/>
              <a:defRPr/>
            </a:pPr>
            <a:endParaRPr lang="en-US" dirty="0"/>
          </a:p>
        </p:txBody>
      </p:sp>
      <p:sp>
        <p:nvSpPr>
          <p:cNvPr id="14" name="TextBox 13"/>
          <p:cNvSpPr txBox="1"/>
          <p:nvPr/>
        </p:nvSpPr>
        <p:spPr>
          <a:xfrm>
            <a:off x="457200" y="1451918"/>
            <a:ext cx="8229600" cy="584775"/>
          </a:xfrm>
          <a:prstGeom prst="rect">
            <a:avLst/>
          </a:prstGeom>
          <a:solidFill>
            <a:schemeClr val="bg1">
              <a:lumMod val="85000"/>
            </a:schemeClr>
          </a:solidFill>
        </p:spPr>
        <p:txBody>
          <a:bodyPr wrap="square" rtlCol="0">
            <a:spAutoFit/>
          </a:bodyPr>
          <a:lstStyle/>
          <a:p>
            <a:pPr algn="ctr"/>
            <a:r>
              <a:rPr lang="en-US" sz="3200" b="1" dirty="0">
                <a:solidFill>
                  <a:srgbClr val="7030A0"/>
                </a:solidFill>
                <a:latin typeface="Verdana" panose="020B0604030504040204" pitchFamily="34" charset="0"/>
                <a:ea typeface="Verdana" panose="020B0604030504040204" pitchFamily="34" charset="0"/>
                <a:cs typeface="Verdana" panose="020B0604030504040204" pitchFamily="34" charset="0"/>
              </a:rPr>
              <a:t>Response to Electrical Injury</a:t>
            </a:r>
          </a:p>
        </p:txBody>
      </p:sp>
      <p:sp>
        <p:nvSpPr>
          <p:cNvPr id="7" name="Rectangle 6"/>
          <p:cNvSpPr/>
          <p:nvPr/>
        </p:nvSpPr>
        <p:spPr>
          <a:xfrm>
            <a:off x="609600" y="1949869"/>
            <a:ext cx="8229600" cy="3816429"/>
          </a:xfrm>
          <a:prstGeom prst="rect">
            <a:avLst/>
          </a:prstGeom>
        </p:spPr>
        <p:txBody>
          <a:bodyPr wrap="square">
            <a:spAutoFit/>
          </a:bodyPr>
          <a:lstStyle/>
          <a:p>
            <a:pPr marL="457200" lvl="3" indent="-457200">
              <a:spcBef>
                <a:spcPts val="600"/>
              </a:spcBef>
              <a:spcAft>
                <a:spcPts val="600"/>
              </a:spcAft>
              <a:buFont typeface="Wingdings" panose="05000000000000000000" pitchFamily="2" charset="2"/>
              <a:buChar char="v"/>
            </a:pPr>
            <a:endParaRPr lang="en-US" sz="2400" b="1" dirty="0">
              <a:latin typeface="Verdana" panose="020B0604030504040204" pitchFamily="34" charset="0"/>
              <a:ea typeface="Verdana" panose="020B0604030504040204" pitchFamily="34" charset="0"/>
              <a:cs typeface="Verdana" panose="020B0604030504040204" pitchFamily="34" charset="0"/>
            </a:endParaRPr>
          </a:p>
          <a:p>
            <a:pPr marL="457200" lvl="3" indent="-457200">
              <a:spcBef>
                <a:spcPts val="600"/>
              </a:spcBef>
              <a:spcAft>
                <a:spcPts val="600"/>
              </a:spcAft>
              <a:buFont typeface="Wingdings" panose="05000000000000000000" pitchFamily="2" charset="2"/>
              <a:buChar char="v"/>
            </a:pPr>
            <a:r>
              <a:rPr lang="en-US" sz="2400" b="1" dirty="0">
                <a:latin typeface="Verdana" panose="020B0604030504040204" pitchFamily="34" charset="0"/>
                <a:ea typeface="Verdana" panose="020B0604030504040204" pitchFamily="34" charset="0"/>
                <a:cs typeface="Verdana" panose="020B0604030504040204" pitchFamily="34" charset="0"/>
              </a:rPr>
              <a:t>Remove power from the scene.  FIRST!</a:t>
            </a:r>
          </a:p>
          <a:p>
            <a:pPr marL="457200" lvl="3" indent="-457200">
              <a:spcBef>
                <a:spcPts val="600"/>
              </a:spcBef>
              <a:spcAft>
                <a:spcPts val="600"/>
              </a:spcAft>
              <a:buFont typeface="Wingdings" panose="05000000000000000000" pitchFamily="2" charset="2"/>
              <a:buChar char="v"/>
            </a:pPr>
            <a:r>
              <a:rPr lang="en-US" sz="2400" b="1" dirty="0">
                <a:latin typeface="Verdana" panose="020B0604030504040204" pitchFamily="34" charset="0"/>
                <a:ea typeface="Verdana" panose="020B0604030504040204" pitchFamily="34" charset="0"/>
                <a:cs typeface="Verdana" panose="020B0604030504040204" pitchFamily="34" charset="0"/>
              </a:rPr>
              <a:t>Use an easily accessible master switch for all power to your station.</a:t>
            </a:r>
          </a:p>
          <a:p>
            <a:pPr marL="457200" lvl="3" indent="-457200">
              <a:spcBef>
                <a:spcPts val="600"/>
              </a:spcBef>
              <a:spcAft>
                <a:spcPts val="600"/>
              </a:spcAft>
              <a:buFont typeface="Wingdings" panose="05000000000000000000" pitchFamily="2" charset="2"/>
              <a:buChar char="v"/>
            </a:pPr>
            <a:r>
              <a:rPr lang="en-US" sz="2400" b="1" dirty="0">
                <a:latin typeface="Verdana" panose="020B0604030504040204" pitchFamily="34" charset="0"/>
                <a:ea typeface="Verdana" panose="020B0604030504040204" pitchFamily="34" charset="0"/>
                <a:cs typeface="Verdana" panose="020B0604030504040204" pitchFamily="34" charset="0"/>
              </a:rPr>
              <a:t>Show your family how to turn it off.</a:t>
            </a:r>
          </a:p>
          <a:p>
            <a:pPr marL="457200" lvl="3" indent="-457200">
              <a:spcBef>
                <a:spcPts val="600"/>
              </a:spcBef>
              <a:spcAft>
                <a:spcPts val="600"/>
              </a:spcAft>
              <a:buFont typeface="Wingdings" panose="05000000000000000000" pitchFamily="2" charset="2"/>
              <a:buChar char="v"/>
            </a:pPr>
            <a:r>
              <a:rPr lang="en-US" sz="2400" b="1" dirty="0">
                <a:latin typeface="Verdana" panose="020B0604030504040204" pitchFamily="34" charset="0"/>
                <a:ea typeface="Verdana" panose="020B0604030504040204" pitchFamily="34" charset="0"/>
                <a:cs typeface="Verdana" panose="020B0604030504040204" pitchFamily="34" charset="0"/>
              </a:rPr>
              <a:t>Learn CPR.</a:t>
            </a:r>
          </a:p>
          <a:p>
            <a:pPr marL="457200" lvl="3" indent="-457200">
              <a:spcBef>
                <a:spcPts val="600"/>
              </a:spcBef>
              <a:spcAft>
                <a:spcPts val="600"/>
              </a:spcAft>
              <a:buFont typeface="Wingdings" panose="05000000000000000000" pitchFamily="2" charset="2"/>
              <a:buChar char="v"/>
            </a:pPr>
            <a:r>
              <a:rPr lang="en-US" sz="2400" b="1" dirty="0">
                <a:latin typeface="Verdana" panose="020B0604030504040204" pitchFamily="34" charset="0"/>
                <a:ea typeface="Verdana" panose="020B0604030504040204" pitchFamily="34" charset="0"/>
                <a:cs typeface="Verdana" panose="020B0604030504040204" pitchFamily="34" charset="0"/>
              </a:rPr>
              <a:t>Consult WebMD for first aid advice on “electric shock.”</a:t>
            </a:r>
          </a:p>
        </p:txBody>
      </p:sp>
      <p:pic>
        <p:nvPicPr>
          <p:cNvPr id="8" name="Picture 7"/>
          <p:cNvPicPr>
            <a:picLocks noChangeAspect="1"/>
          </p:cNvPicPr>
          <p:nvPr/>
        </p:nvPicPr>
        <p:blipFill>
          <a:blip r:embed="rId2"/>
          <a:stretch>
            <a:fillRect/>
          </a:stretch>
        </p:blipFill>
        <p:spPr>
          <a:xfrm>
            <a:off x="914400" y="5772767"/>
            <a:ext cx="1299936" cy="916958"/>
          </a:xfrm>
          <a:prstGeom prst="rect">
            <a:avLst/>
          </a:prstGeom>
        </p:spPr>
      </p:pic>
      <p:pic>
        <p:nvPicPr>
          <p:cNvPr id="16" name="Picture 15"/>
          <p:cNvPicPr>
            <a:picLocks noChangeAspect="1"/>
          </p:cNvPicPr>
          <p:nvPr/>
        </p:nvPicPr>
        <p:blipFill>
          <a:blip r:embed="rId3"/>
          <a:stretch>
            <a:fillRect/>
          </a:stretch>
        </p:blipFill>
        <p:spPr>
          <a:xfrm>
            <a:off x="5791200" y="5331570"/>
            <a:ext cx="1295400" cy="1295400"/>
          </a:xfrm>
          <a:prstGeom prst="rect">
            <a:avLst/>
          </a:prstGeom>
        </p:spPr>
      </p:pic>
      <p:sp>
        <p:nvSpPr>
          <p:cNvPr id="10" name="Footer Placeholder 4">
            <a:extLst>
              <a:ext uri="{FF2B5EF4-FFF2-40B4-BE49-F238E27FC236}">
                <a16:creationId xmlns:a16="http://schemas.microsoft.com/office/drawing/2014/main" id="{0AC5AFA7-9786-45EC-9B0E-BA65266BA10C}"/>
              </a:ext>
            </a:extLst>
          </p:cNvPr>
          <p:cNvSpPr txBox="1">
            <a:spLocks/>
          </p:cNvSpPr>
          <p:nvPr/>
        </p:nvSpPr>
        <p:spPr bwMode="auto">
          <a:xfrm>
            <a:off x="8503920" y="6492240"/>
            <a:ext cx="548640" cy="365125"/>
          </a:xfrm>
          <a:prstGeom prst="rect">
            <a:avLst/>
          </a:prstGeom>
          <a:solidFill>
            <a:srgbClr val="FFFF00"/>
          </a:solidFill>
          <a:extLst/>
        </p:spPr>
        <p:txBody>
          <a:bodyPr vert="horz" lIns="91440" tIns="45720" rIns="91440" bIns="45720" rtlCol="0" anchor="ctr"/>
          <a:lstStyle>
            <a:defPPr>
              <a:defRPr lang="en-US"/>
            </a:defPPr>
            <a:lvl1pPr marL="0" algn="ctr" defTabSz="914400" rtl="0" eaLnBrk="1" latinLnBrk="0" hangingPunct="1">
              <a:defRPr sz="1200" kern="1200">
                <a:solidFill>
                  <a:schemeClr val="tx1"/>
                </a:solidFill>
                <a:latin typeface="Arial" panose="020B0604020202020204" pitchFamily="34" charset="0"/>
                <a:ea typeface="+mn-ea"/>
                <a:cs typeface="+mn-cs"/>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fld id="{A732F4FB-DB36-4F04-BD4A-622C2CA82A04}" type="slidenum">
              <a:rPr lang="en-US" altLang="en-US" sz="1400" b="1" smtClean="0">
                <a:latin typeface="Verdana" panose="020B0604030504040204" pitchFamily="34" charset="0"/>
                <a:ea typeface="Verdana" panose="020B0604030504040204" pitchFamily="34" charset="0"/>
                <a:cs typeface="Verdana" panose="020B0604030504040204" pitchFamily="34" charset="0"/>
              </a:rPr>
              <a:pPr/>
              <a:t>9</a:t>
            </a:fld>
            <a:endParaRPr lang="en-US" altLang="en-US"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1" name="Footer Placeholder 4">
            <a:extLst>
              <a:ext uri="{FF2B5EF4-FFF2-40B4-BE49-F238E27FC236}">
                <a16:creationId xmlns:a16="http://schemas.microsoft.com/office/drawing/2014/main" id="{D663872A-4CA1-4DF0-889D-36A30A4B0D9A}"/>
              </a:ext>
            </a:extLst>
          </p:cNvPr>
          <p:cNvSpPr txBox="1">
            <a:spLocks/>
          </p:cNvSpPr>
          <p:nvPr/>
        </p:nvSpPr>
        <p:spPr bwMode="auto">
          <a:xfrm>
            <a:off x="2697480" y="6675120"/>
            <a:ext cx="3749040" cy="274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a:r>
              <a:rPr lang="en-US" altLang="en-US" sz="1050" b="1" dirty="0">
                <a:latin typeface="Verdana" panose="020B0604030504040204" pitchFamily="34" charset="0"/>
                <a:ea typeface="Verdana" panose="020B0604030504040204" pitchFamily="34" charset="0"/>
                <a:cs typeface="Verdana" panose="020B0604030504040204" pitchFamily="34" charset="0"/>
              </a:rPr>
              <a:t>2019 MDARC Technician License Course</a:t>
            </a:r>
          </a:p>
        </p:txBody>
      </p:sp>
    </p:spTree>
    <p:extLst>
      <p:ext uri="{BB962C8B-B14F-4D97-AF65-F5344CB8AC3E}">
        <p14:creationId xmlns:p14="http://schemas.microsoft.com/office/powerpoint/2010/main" val="4011685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mpetition">
  <a:themeElements>
    <a:clrScheme name="Competition 1">
      <a:dk1>
        <a:srgbClr val="000066"/>
      </a:dk1>
      <a:lt1>
        <a:srgbClr val="FFFFFF"/>
      </a:lt1>
      <a:dk2>
        <a:srgbClr val="000066"/>
      </a:dk2>
      <a:lt2>
        <a:srgbClr val="5C1F00"/>
      </a:lt2>
      <a:accent1>
        <a:srgbClr val="FF1515"/>
      </a:accent1>
      <a:accent2>
        <a:srgbClr val="381AEA"/>
      </a:accent2>
      <a:accent3>
        <a:srgbClr val="FFFFFF"/>
      </a:accent3>
      <a:accent4>
        <a:srgbClr val="000056"/>
      </a:accent4>
      <a:accent5>
        <a:srgbClr val="FFAAAA"/>
      </a:accent5>
      <a:accent6>
        <a:srgbClr val="3216D4"/>
      </a:accent6>
      <a:hlink>
        <a:srgbClr val="FFFFFF"/>
      </a:hlink>
      <a:folHlink>
        <a:srgbClr val="000000"/>
      </a:folHlink>
    </a:clrScheme>
    <a:fontScheme name="Competition">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Competition 1">
        <a:dk1>
          <a:srgbClr val="000066"/>
        </a:dk1>
        <a:lt1>
          <a:srgbClr val="FFFFFF"/>
        </a:lt1>
        <a:dk2>
          <a:srgbClr val="000066"/>
        </a:dk2>
        <a:lt2>
          <a:srgbClr val="5C1F00"/>
        </a:lt2>
        <a:accent1>
          <a:srgbClr val="FF1515"/>
        </a:accent1>
        <a:accent2>
          <a:srgbClr val="381AEA"/>
        </a:accent2>
        <a:accent3>
          <a:srgbClr val="FFFFFF"/>
        </a:accent3>
        <a:accent4>
          <a:srgbClr val="000056"/>
        </a:accent4>
        <a:accent5>
          <a:srgbClr val="FFAAAA"/>
        </a:accent5>
        <a:accent6>
          <a:srgbClr val="3216D4"/>
        </a:accent6>
        <a:hlink>
          <a:srgbClr val="FFFFFF"/>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1855</TotalTime>
  <Words>2278</Words>
  <Application>Microsoft Office PowerPoint</Application>
  <PresentationFormat>On-screen Show (4:3)</PresentationFormat>
  <Paragraphs>381</Paragraphs>
  <Slides>43</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43</vt:i4>
      </vt:variant>
    </vt:vector>
  </HeadingPairs>
  <TitlesOfParts>
    <vt:vector size="52" baseType="lpstr">
      <vt:lpstr>Arial</vt:lpstr>
      <vt:lpstr>Arial Black</vt:lpstr>
      <vt:lpstr>Calibri</vt:lpstr>
      <vt:lpstr>Courier New</vt:lpstr>
      <vt:lpstr>Times New Roman</vt:lpstr>
      <vt:lpstr>Verdana</vt:lpstr>
      <vt:lpstr>Wingdings</vt:lpstr>
      <vt:lpstr>Office Theme</vt:lpstr>
      <vt:lpstr>Competition</vt:lpstr>
      <vt:lpstr>Chapter 9</vt:lpstr>
      <vt:lpstr>Chapter 9 Safety</vt:lpstr>
      <vt:lpstr>Chapter 9 9.1 Electrical Safety</vt:lpstr>
      <vt:lpstr>Chapter 9 9.1 Electrical Safety</vt:lpstr>
      <vt:lpstr>Chapter 9 9.1 Electrical Safety</vt:lpstr>
      <vt:lpstr>Chapter 9 9.1 Electrical Safety</vt:lpstr>
      <vt:lpstr>Chapter 9 9.1 Electrical Safety</vt:lpstr>
      <vt:lpstr>Chapter 9 9.1 Electrical Safety</vt:lpstr>
      <vt:lpstr>Chapter 9 9.1 Electrical Safety</vt:lpstr>
      <vt:lpstr>Chapter 9 9.1 Electrical Safety</vt:lpstr>
      <vt:lpstr>Chapter 9 9.1 Electrical Safety</vt:lpstr>
      <vt:lpstr>Chapter 9 Electrical Safety</vt:lpstr>
      <vt:lpstr>Chapter 9 9.1 Electrical Safety</vt:lpstr>
      <vt:lpstr>Chapter 9 9.1 Electrical Safety</vt:lpstr>
      <vt:lpstr>Chapter 9 9.1 Electrical Safety</vt:lpstr>
      <vt:lpstr>Chapter 9 9.1 Electrical Safety</vt:lpstr>
      <vt:lpstr>Chapter 9 9.2 Managing RF in your Station</vt:lpstr>
      <vt:lpstr>Chapter 9 9.3 RF Interference (RFI)</vt:lpstr>
      <vt:lpstr>Chapter 9 9.3 RF Interference (RFI)</vt:lpstr>
      <vt:lpstr>Chapter 5 5.4 RF Interference (RFI)</vt:lpstr>
      <vt:lpstr>Chapter 9 9.3 RF Interference (RFI)</vt:lpstr>
      <vt:lpstr>Chapter 9 9.3 RF Interference (RFI)</vt:lpstr>
      <vt:lpstr>Chapter 9 9.3 RF Interference (RFI)</vt:lpstr>
      <vt:lpstr>Chapter 9 9.4 RF Exposure</vt:lpstr>
      <vt:lpstr>Chapter 9 9.4 RF Exposure</vt:lpstr>
      <vt:lpstr>Chapter 9 9.4 RF Exposure</vt:lpstr>
      <vt:lpstr>Chapter 9 9.4 RF Exposure</vt:lpstr>
      <vt:lpstr>Chapter 9 9.4 RF Exposure</vt:lpstr>
      <vt:lpstr>Chapter 9 9.4 RF Exposure</vt:lpstr>
      <vt:lpstr>Chapter 9 9.4 RF Exposure</vt:lpstr>
      <vt:lpstr>Chapter 9 9.4 RF Exposure</vt:lpstr>
      <vt:lpstr>Chapter 9 9.4 RF Exposure</vt:lpstr>
      <vt:lpstr>Chapter 9 9.4 RF Exposure</vt:lpstr>
      <vt:lpstr>Chapter 9 9.4 RF Exposure</vt:lpstr>
      <vt:lpstr>Chapter 9 9.4 RF Exposure</vt:lpstr>
      <vt:lpstr>Chapter 9 9.4 RF Exposure</vt:lpstr>
      <vt:lpstr>Chapter 9 9.5 Mechanical Safety</vt:lpstr>
      <vt:lpstr>Chapter 9 9.5 Mechanical Safety</vt:lpstr>
      <vt:lpstr>Chapter 9 9.5 Mechanical Safety</vt:lpstr>
      <vt:lpstr>Chapter 9 9.5 Mechanical Safety</vt:lpstr>
      <vt:lpstr>Chapter 9 9.5 Mechanical Safety</vt:lpstr>
      <vt:lpstr>Next Week: License Testing!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STEP CHANGE IN AN INDUCTOR</dc:title>
  <dc:creator>Glen Rickerd</dc:creator>
  <cp:lastModifiedBy>Larry Bradley</cp:lastModifiedBy>
  <cp:revision>179</cp:revision>
  <cp:lastPrinted>2014-06-26T19:45:45Z</cp:lastPrinted>
  <dcterms:created xsi:type="dcterms:W3CDTF">2014-06-23T23:54:51Z</dcterms:created>
  <dcterms:modified xsi:type="dcterms:W3CDTF">2019-03-07T03:03:47Z</dcterms:modified>
</cp:coreProperties>
</file>